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9"/>
  </p:notesMasterIdLst>
  <p:handoutMasterIdLst>
    <p:handoutMasterId r:id="rId30"/>
  </p:handoutMasterIdLst>
  <p:sldIdLst>
    <p:sldId id="259" r:id="rId2"/>
    <p:sldId id="264" r:id="rId3"/>
    <p:sldId id="265" r:id="rId4"/>
    <p:sldId id="266" r:id="rId5"/>
    <p:sldId id="267" r:id="rId6"/>
    <p:sldId id="268" r:id="rId7"/>
    <p:sldId id="269" r:id="rId8"/>
    <p:sldId id="271" r:id="rId9"/>
    <p:sldId id="270" r:id="rId10"/>
    <p:sldId id="272" r:id="rId11"/>
    <p:sldId id="273" r:id="rId12"/>
    <p:sldId id="274" r:id="rId13"/>
    <p:sldId id="279" r:id="rId14"/>
    <p:sldId id="288" r:id="rId15"/>
    <p:sldId id="275" r:id="rId16"/>
    <p:sldId id="276" r:id="rId17"/>
    <p:sldId id="280" r:id="rId18"/>
    <p:sldId id="278" r:id="rId19"/>
    <p:sldId id="281" r:id="rId20"/>
    <p:sldId id="284" r:id="rId21"/>
    <p:sldId id="286" r:id="rId22"/>
    <p:sldId id="283" r:id="rId23"/>
    <p:sldId id="282" r:id="rId24"/>
    <p:sldId id="285" r:id="rId25"/>
    <p:sldId id="287" r:id="rId26"/>
    <p:sldId id="289" r:id="rId27"/>
    <p:sldId id="277" r:id="rId28"/>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409" autoAdjust="0"/>
  </p:normalViewPr>
  <p:slideViewPr>
    <p:cSldViewPr snapToGrid="0">
      <p:cViewPr varScale="1">
        <p:scale>
          <a:sx n="62" d="100"/>
          <a:sy n="62" d="100"/>
        </p:scale>
        <p:origin x="1488" y="62"/>
      </p:cViewPr>
      <p:guideLst/>
    </p:cSldViewPr>
  </p:slideViewPr>
  <p:notesTextViewPr>
    <p:cViewPr>
      <p:scale>
        <a:sx n="1" d="1"/>
        <a:sy n="1" d="1"/>
      </p:scale>
      <p:origin x="0" y="0"/>
    </p:cViewPr>
  </p:notesTextViewPr>
  <p:notesViewPr>
    <p:cSldViewPr snapToGrid="0">
      <p:cViewPr varScale="1">
        <p:scale>
          <a:sx n="86" d="100"/>
          <a:sy n="86" d="100"/>
        </p:scale>
        <p:origin x="300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Gerrits" userId="aacf87f16349e33d" providerId="LiveId" clId="{599E8F78-195C-4B3C-8579-1D7BE53422D5}"/>
    <pc:docChg chg="undo custSel addSld delSld modSld sldOrd addSection delSection modSection">
      <pc:chgData name="Manon Gerrits" userId="aacf87f16349e33d" providerId="LiveId" clId="{599E8F78-195C-4B3C-8579-1D7BE53422D5}" dt="2020-12-03T16:51:03.269" v="6532" actId="5793"/>
      <pc:docMkLst>
        <pc:docMk/>
      </pc:docMkLst>
      <pc:sldChg chg="modSp mod">
        <pc:chgData name="Manon Gerrits" userId="aacf87f16349e33d" providerId="LiveId" clId="{599E8F78-195C-4B3C-8579-1D7BE53422D5}" dt="2020-12-03T16:48:33.077" v="6204" actId="20577"/>
        <pc:sldMkLst>
          <pc:docMk/>
          <pc:sldMk cId="2135784908" sldId="259"/>
        </pc:sldMkLst>
        <pc:spChg chg="mod">
          <ac:chgData name="Manon Gerrits" userId="aacf87f16349e33d" providerId="LiveId" clId="{599E8F78-195C-4B3C-8579-1D7BE53422D5}" dt="2020-12-03T16:48:33.077" v="6204" actId="20577"/>
          <ac:spMkLst>
            <pc:docMk/>
            <pc:sldMk cId="2135784908" sldId="259"/>
            <ac:spMk id="2" creationId="{00000000-0000-0000-0000-000000000000}"/>
          </ac:spMkLst>
        </pc:spChg>
        <pc:spChg chg="mod">
          <ac:chgData name="Manon Gerrits" userId="aacf87f16349e33d" providerId="LiveId" clId="{599E8F78-195C-4B3C-8579-1D7BE53422D5}" dt="2020-12-03T16:48:31.051" v="6203" actId="20577"/>
          <ac:spMkLst>
            <pc:docMk/>
            <pc:sldMk cId="2135784908" sldId="259"/>
            <ac:spMk id="3" creationId="{00000000-0000-0000-0000-000000000000}"/>
          </ac:spMkLst>
        </pc:spChg>
      </pc:sldChg>
      <pc:sldChg chg="modSp mod">
        <pc:chgData name="Manon Gerrits" userId="aacf87f16349e33d" providerId="LiveId" clId="{599E8F78-195C-4B3C-8579-1D7BE53422D5}" dt="2020-12-03T16:42:02.027" v="5994" actId="20577"/>
        <pc:sldMkLst>
          <pc:docMk/>
          <pc:sldMk cId="3579057936" sldId="264"/>
        </pc:sldMkLst>
        <pc:spChg chg="mod">
          <ac:chgData name="Manon Gerrits" userId="aacf87f16349e33d" providerId="LiveId" clId="{599E8F78-195C-4B3C-8579-1D7BE53422D5}" dt="2020-12-03T16:42:02.027" v="5994" actId="20577"/>
          <ac:spMkLst>
            <pc:docMk/>
            <pc:sldMk cId="3579057936" sldId="264"/>
            <ac:spMk id="3" creationId="{FDB578FC-D89A-462B-B3B1-19C24368188A}"/>
          </ac:spMkLst>
        </pc:spChg>
      </pc:sldChg>
      <pc:sldChg chg="modSp mod">
        <pc:chgData name="Manon Gerrits" userId="aacf87f16349e33d" providerId="LiveId" clId="{599E8F78-195C-4B3C-8579-1D7BE53422D5}" dt="2020-12-03T16:51:03.269" v="6532" actId="5793"/>
        <pc:sldMkLst>
          <pc:docMk/>
          <pc:sldMk cId="4290620628" sldId="277"/>
        </pc:sldMkLst>
        <pc:spChg chg="mod">
          <ac:chgData name="Manon Gerrits" userId="aacf87f16349e33d" providerId="LiveId" clId="{599E8F78-195C-4B3C-8579-1D7BE53422D5}" dt="2020-12-03T16:51:03.269" v="6532" actId="5793"/>
          <ac:spMkLst>
            <pc:docMk/>
            <pc:sldMk cId="4290620628" sldId="277"/>
            <ac:spMk id="6" creationId="{C08F81D2-B95A-4343-B706-E396694CF06A}"/>
          </ac:spMkLst>
        </pc:spChg>
      </pc:sldChg>
      <pc:sldChg chg="addSp delSp modSp mod modClrScheme chgLayout modNotesTx">
        <pc:chgData name="Manon Gerrits" userId="aacf87f16349e33d" providerId="LiveId" clId="{599E8F78-195C-4B3C-8579-1D7BE53422D5}" dt="2020-12-01T13:10:58.374" v="4141" actId="1076"/>
        <pc:sldMkLst>
          <pc:docMk/>
          <pc:sldMk cId="3778368381" sldId="278"/>
        </pc:sldMkLst>
        <pc:spChg chg="mod ord">
          <ac:chgData name="Manon Gerrits" userId="aacf87f16349e33d" providerId="LiveId" clId="{599E8F78-195C-4B3C-8579-1D7BE53422D5}" dt="2020-12-01T13:10:32.216" v="4135" actId="700"/>
          <ac:spMkLst>
            <pc:docMk/>
            <pc:sldMk cId="3778368381" sldId="278"/>
            <ac:spMk id="2" creationId="{B5FB5363-F0FA-4D11-AEAE-BD6D7DE5E10C}"/>
          </ac:spMkLst>
        </pc:spChg>
        <pc:spChg chg="del mod ord">
          <ac:chgData name="Manon Gerrits" userId="aacf87f16349e33d" providerId="LiveId" clId="{599E8F78-195C-4B3C-8579-1D7BE53422D5}" dt="2020-12-01T13:10:38.465" v="4137"/>
          <ac:spMkLst>
            <pc:docMk/>
            <pc:sldMk cId="3778368381" sldId="278"/>
            <ac:spMk id="3" creationId="{D66823BC-6A80-4123-AA10-5DE6E2B7DD09}"/>
          </ac:spMkLst>
        </pc:spChg>
        <pc:spChg chg="add mod ord">
          <ac:chgData name="Manon Gerrits" userId="aacf87f16349e33d" providerId="LiveId" clId="{599E8F78-195C-4B3C-8579-1D7BE53422D5}" dt="2020-12-01T13:10:46.671" v="4138" actId="20577"/>
          <ac:spMkLst>
            <pc:docMk/>
            <pc:sldMk cId="3778368381" sldId="278"/>
            <ac:spMk id="5" creationId="{F9AADBD7-A6EB-498C-9BF2-990ED358A1C0}"/>
          </ac:spMkLst>
        </pc:spChg>
        <pc:picChg chg="add del mod">
          <ac:chgData name="Manon Gerrits" userId="aacf87f16349e33d" providerId="LiveId" clId="{599E8F78-195C-4B3C-8579-1D7BE53422D5}" dt="2020-12-01T13:10:25.860" v="4131"/>
          <ac:picMkLst>
            <pc:docMk/>
            <pc:sldMk cId="3778368381" sldId="278"/>
            <ac:picMk id="4" creationId="{DD2D4488-EA55-4F0C-8EBA-12E5FBE22F6A}"/>
          </ac:picMkLst>
        </pc:picChg>
        <pc:picChg chg="add mod">
          <ac:chgData name="Manon Gerrits" userId="aacf87f16349e33d" providerId="LiveId" clId="{599E8F78-195C-4B3C-8579-1D7BE53422D5}" dt="2020-12-01T13:10:58.374" v="4141" actId="1076"/>
          <ac:picMkLst>
            <pc:docMk/>
            <pc:sldMk cId="3778368381" sldId="278"/>
            <ac:picMk id="6" creationId="{ED3FB27E-CE18-4324-B832-D0A4F24AB7B3}"/>
          </ac:picMkLst>
        </pc:picChg>
      </pc:sldChg>
      <pc:sldChg chg="addSp delSp modSp add del mod ord modClrScheme chgLayout modNotesTx">
        <pc:chgData name="Manon Gerrits" userId="aacf87f16349e33d" providerId="LiveId" clId="{599E8F78-195C-4B3C-8579-1D7BE53422D5}" dt="2020-12-03T16:45:19.242" v="6016" actId="20577"/>
        <pc:sldMkLst>
          <pc:docMk/>
          <pc:sldMk cId="3101737874" sldId="279"/>
        </pc:sldMkLst>
        <pc:spChg chg="mod ord">
          <ac:chgData name="Manon Gerrits" userId="aacf87f16349e33d" providerId="LiveId" clId="{599E8F78-195C-4B3C-8579-1D7BE53422D5}" dt="2020-12-03T16:45:19.242" v="6016" actId="20577"/>
          <ac:spMkLst>
            <pc:docMk/>
            <pc:sldMk cId="3101737874" sldId="279"/>
            <ac:spMk id="2" creationId="{918E2ECD-57BA-4BA8-BE61-E0D27C938A3A}"/>
          </ac:spMkLst>
        </pc:spChg>
        <pc:spChg chg="del mod ord">
          <ac:chgData name="Manon Gerrits" userId="aacf87f16349e33d" providerId="LiveId" clId="{599E8F78-195C-4B3C-8579-1D7BE53422D5}" dt="2020-12-03T16:40:36.437" v="5959"/>
          <ac:spMkLst>
            <pc:docMk/>
            <pc:sldMk cId="3101737874" sldId="279"/>
            <ac:spMk id="3" creationId="{A88A0072-CFFE-4600-BF0F-46EEF4A72830}"/>
          </ac:spMkLst>
        </pc:spChg>
        <pc:spChg chg="add mod ord">
          <ac:chgData name="Manon Gerrits" userId="aacf87f16349e33d" providerId="LiveId" clId="{599E8F78-195C-4B3C-8579-1D7BE53422D5}" dt="2020-12-03T16:40:34.412" v="5958" actId="20578"/>
          <ac:spMkLst>
            <pc:docMk/>
            <pc:sldMk cId="3101737874" sldId="279"/>
            <ac:spMk id="4" creationId="{04CBAB53-F88A-423C-9195-C19CFD58DA7D}"/>
          </ac:spMkLst>
        </pc:spChg>
        <pc:spChg chg="add del mod">
          <ac:chgData name="Manon Gerrits" userId="aacf87f16349e33d" providerId="LiveId" clId="{599E8F78-195C-4B3C-8579-1D7BE53422D5}" dt="2020-12-03T16:40:49.498" v="5962"/>
          <ac:spMkLst>
            <pc:docMk/>
            <pc:sldMk cId="3101737874" sldId="279"/>
            <ac:spMk id="5" creationId="{4AFEC346-DE60-4979-B0B2-19CC43ED1604}"/>
          </ac:spMkLst>
        </pc:spChg>
        <pc:spChg chg="add del mod">
          <ac:chgData name="Manon Gerrits" userId="aacf87f16349e33d" providerId="LiveId" clId="{599E8F78-195C-4B3C-8579-1D7BE53422D5}" dt="2020-12-03T16:40:40.160" v="5961"/>
          <ac:spMkLst>
            <pc:docMk/>
            <pc:sldMk cId="3101737874" sldId="279"/>
            <ac:spMk id="6" creationId="{9438D799-9EF6-41E0-AF89-0FFA23CB8C36}"/>
          </ac:spMkLst>
        </pc:spChg>
        <pc:spChg chg="add del mod">
          <ac:chgData name="Manon Gerrits" userId="aacf87f16349e33d" providerId="LiveId" clId="{599E8F78-195C-4B3C-8579-1D7BE53422D5}" dt="2020-12-03T16:41:07.875" v="5963"/>
          <ac:spMkLst>
            <pc:docMk/>
            <pc:sldMk cId="3101737874" sldId="279"/>
            <ac:spMk id="7" creationId="{88BA8A0B-73B3-475C-826B-2F258BCA2283}"/>
          </ac:spMkLst>
        </pc:spChg>
        <pc:spChg chg="add del mod">
          <ac:chgData name="Manon Gerrits" userId="aacf87f16349e33d" providerId="LiveId" clId="{599E8F78-195C-4B3C-8579-1D7BE53422D5}" dt="2020-12-03T16:41:32.192" v="5964"/>
          <ac:spMkLst>
            <pc:docMk/>
            <pc:sldMk cId="3101737874" sldId="279"/>
            <ac:spMk id="8" creationId="{3F9F4FD3-8943-4E3F-93CC-5CA02839DC69}"/>
          </ac:spMkLst>
        </pc:spChg>
        <pc:picChg chg="add mod">
          <ac:chgData name="Manon Gerrits" userId="aacf87f16349e33d" providerId="LiveId" clId="{599E8F78-195C-4B3C-8579-1D7BE53422D5}" dt="2020-12-03T16:41:37.426" v="5966" actId="1076"/>
          <ac:picMkLst>
            <pc:docMk/>
            <pc:sldMk cId="3101737874" sldId="279"/>
            <ac:picMk id="9" creationId="{1F65AD76-E48E-4F72-9F18-10BF54446BB2}"/>
          </ac:picMkLst>
        </pc:picChg>
      </pc:sldChg>
      <pc:sldChg chg="modSp new mod modNotesTx">
        <pc:chgData name="Manon Gerrits" userId="aacf87f16349e33d" providerId="LiveId" clId="{599E8F78-195C-4B3C-8579-1D7BE53422D5}" dt="2020-12-01T12:41:58.376" v="3208" actId="27636"/>
        <pc:sldMkLst>
          <pc:docMk/>
          <pc:sldMk cId="2377547839" sldId="281"/>
        </pc:sldMkLst>
        <pc:spChg chg="mod">
          <ac:chgData name="Manon Gerrits" userId="aacf87f16349e33d" providerId="LiveId" clId="{599E8F78-195C-4B3C-8579-1D7BE53422D5}" dt="2020-12-01T12:15:35.345" v="920" actId="20577"/>
          <ac:spMkLst>
            <pc:docMk/>
            <pc:sldMk cId="2377547839" sldId="281"/>
            <ac:spMk id="2" creationId="{94724652-A92A-4B6F-838B-2BE7F49A3D8F}"/>
          </ac:spMkLst>
        </pc:spChg>
        <pc:spChg chg="mod">
          <ac:chgData name="Manon Gerrits" userId="aacf87f16349e33d" providerId="LiveId" clId="{599E8F78-195C-4B3C-8579-1D7BE53422D5}" dt="2020-12-01T12:41:58.376" v="3208" actId="27636"/>
          <ac:spMkLst>
            <pc:docMk/>
            <pc:sldMk cId="2377547839" sldId="281"/>
            <ac:spMk id="3" creationId="{00216D6C-4B91-44A6-BE80-97614713EBA8}"/>
          </ac:spMkLst>
        </pc:spChg>
      </pc:sldChg>
      <pc:sldChg chg="addSp delSp modSp new mod ord">
        <pc:chgData name="Manon Gerrits" userId="aacf87f16349e33d" providerId="LiveId" clId="{599E8F78-195C-4B3C-8579-1D7BE53422D5}" dt="2020-12-01T12:56:01.581" v="3214" actId="20578"/>
        <pc:sldMkLst>
          <pc:docMk/>
          <pc:sldMk cId="388498004" sldId="282"/>
        </pc:sldMkLst>
        <pc:spChg chg="del">
          <ac:chgData name="Manon Gerrits" userId="aacf87f16349e33d" providerId="LiveId" clId="{599E8F78-195C-4B3C-8579-1D7BE53422D5}" dt="2020-12-01T12:29:13.613" v="2494"/>
          <ac:spMkLst>
            <pc:docMk/>
            <pc:sldMk cId="388498004" sldId="282"/>
            <ac:spMk id="3" creationId="{005900FE-229B-4673-8028-A23A4108979A}"/>
          </ac:spMkLst>
        </pc:spChg>
        <pc:picChg chg="add mod">
          <ac:chgData name="Manon Gerrits" userId="aacf87f16349e33d" providerId="LiveId" clId="{599E8F78-195C-4B3C-8579-1D7BE53422D5}" dt="2020-12-01T12:30:08.178" v="2509" actId="12788"/>
          <ac:picMkLst>
            <pc:docMk/>
            <pc:sldMk cId="388498004" sldId="282"/>
            <ac:picMk id="4" creationId="{728D845F-5776-4A27-8D72-FF2CC5AD9263}"/>
          </ac:picMkLst>
        </pc:picChg>
      </pc:sldChg>
      <pc:sldChg chg="addSp delSp modSp new del mod modClrScheme chgLayout">
        <pc:chgData name="Manon Gerrits" userId="aacf87f16349e33d" providerId="LiveId" clId="{599E8F78-195C-4B3C-8579-1D7BE53422D5}" dt="2020-12-01T12:29:20.230" v="2496" actId="2696"/>
        <pc:sldMkLst>
          <pc:docMk/>
          <pc:sldMk cId="126054614" sldId="283"/>
        </pc:sldMkLst>
        <pc:spChg chg="del mod ord">
          <ac:chgData name="Manon Gerrits" userId="aacf87f16349e33d" providerId="LiveId" clId="{599E8F78-195C-4B3C-8579-1D7BE53422D5}" dt="2020-12-01T12:28:09.375" v="2449" actId="700"/>
          <ac:spMkLst>
            <pc:docMk/>
            <pc:sldMk cId="126054614" sldId="283"/>
            <ac:spMk id="2" creationId="{84773636-6285-40B0-8B6C-CF2F413C0EF6}"/>
          </ac:spMkLst>
        </pc:spChg>
        <pc:spChg chg="del mod ord">
          <ac:chgData name="Manon Gerrits" userId="aacf87f16349e33d" providerId="LiveId" clId="{599E8F78-195C-4B3C-8579-1D7BE53422D5}" dt="2020-12-01T12:28:09.375" v="2449" actId="700"/>
          <ac:spMkLst>
            <pc:docMk/>
            <pc:sldMk cId="126054614" sldId="283"/>
            <ac:spMk id="3" creationId="{C2D466D2-D992-4EE9-9C08-DEBFCFDC9057}"/>
          </ac:spMkLst>
        </pc:spChg>
        <pc:spChg chg="add del mod ord">
          <ac:chgData name="Manon Gerrits" userId="aacf87f16349e33d" providerId="LiveId" clId="{599E8F78-195C-4B3C-8579-1D7BE53422D5}" dt="2020-12-01T12:28:33.998" v="2452" actId="478"/>
          <ac:spMkLst>
            <pc:docMk/>
            <pc:sldMk cId="126054614" sldId="283"/>
            <ac:spMk id="4" creationId="{5BB328F2-1168-468F-BA3A-E744BB365199}"/>
          </ac:spMkLst>
        </pc:spChg>
        <pc:spChg chg="add del mod ord">
          <ac:chgData name="Manon Gerrits" userId="aacf87f16349e33d" providerId="LiveId" clId="{599E8F78-195C-4B3C-8579-1D7BE53422D5}" dt="2020-12-01T12:28:29.262" v="2451"/>
          <ac:spMkLst>
            <pc:docMk/>
            <pc:sldMk cId="126054614" sldId="283"/>
            <ac:spMk id="5" creationId="{5D0C0337-14A1-44A7-8D78-4F7E5CA6C1FA}"/>
          </ac:spMkLst>
        </pc:spChg>
        <pc:spChg chg="add del mod ord">
          <ac:chgData name="Manon Gerrits" userId="aacf87f16349e33d" providerId="LiveId" clId="{599E8F78-195C-4B3C-8579-1D7BE53422D5}" dt="2020-12-01T12:28:10.668" v="2450"/>
          <ac:spMkLst>
            <pc:docMk/>
            <pc:sldMk cId="126054614" sldId="283"/>
            <ac:spMk id="6" creationId="{3C254F69-492B-4B2E-A33D-694ACD6D8802}"/>
          </ac:spMkLst>
        </pc:spChg>
        <pc:spChg chg="add mod">
          <ac:chgData name="Manon Gerrits" userId="aacf87f16349e33d" providerId="LiveId" clId="{599E8F78-195C-4B3C-8579-1D7BE53422D5}" dt="2020-12-01T12:29:10.618" v="2493" actId="21"/>
          <ac:spMkLst>
            <pc:docMk/>
            <pc:sldMk cId="126054614" sldId="283"/>
            <ac:spMk id="10" creationId="{3F971286-B1EB-4998-93DD-9B508A80D241}"/>
          </ac:spMkLst>
        </pc:spChg>
        <pc:spChg chg="add mod">
          <ac:chgData name="Manon Gerrits" userId="aacf87f16349e33d" providerId="LiveId" clId="{599E8F78-195C-4B3C-8579-1D7BE53422D5}" dt="2020-12-01T12:29:16.724" v="2495" actId="21"/>
          <ac:spMkLst>
            <pc:docMk/>
            <pc:sldMk cId="126054614" sldId="283"/>
            <ac:spMk id="12" creationId="{75E30E6B-F72B-48EE-BFE5-EBA0F6016717}"/>
          </ac:spMkLst>
        </pc:spChg>
        <pc:picChg chg="add del mod">
          <ac:chgData name="Manon Gerrits" userId="aacf87f16349e33d" providerId="LiveId" clId="{599E8F78-195C-4B3C-8579-1D7BE53422D5}" dt="2020-12-01T12:29:16.724" v="2495" actId="21"/>
          <ac:picMkLst>
            <pc:docMk/>
            <pc:sldMk cId="126054614" sldId="283"/>
            <ac:picMk id="7" creationId="{C8602676-9C03-4A06-89D2-005CC05596C5}"/>
          </ac:picMkLst>
        </pc:picChg>
        <pc:picChg chg="add del mod">
          <ac:chgData name="Manon Gerrits" userId="aacf87f16349e33d" providerId="LiveId" clId="{599E8F78-195C-4B3C-8579-1D7BE53422D5}" dt="2020-12-01T12:29:10.618" v="2493" actId="21"/>
          <ac:picMkLst>
            <pc:docMk/>
            <pc:sldMk cId="126054614" sldId="283"/>
            <ac:picMk id="8" creationId="{502494F2-1078-4E8F-8392-B9AEDDBE3458}"/>
          </ac:picMkLst>
        </pc:picChg>
      </pc:sldChg>
      <pc:sldChg chg="addSp delSp modSp new mod ord">
        <pc:chgData name="Manon Gerrits" userId="aacf87f16349e33d" providerId="LiveId" clId="{599E8F78-195C-4B3C-8579-1D7BE53422D5}" dt="2020-12-01T12:56:01.581" v="3214" actId="20578"/>
        <pc:sldMkLst>
          <pc:docMk/>
          <pc:sldMk cId="3357317988" sldId="283"/>
        </pc:sldMkLst>
        <pc:spChg chg="del">
          <ac:chgData name="Manon Gerrits" userId="aacf87f16349e33d" providerId="LiveId" clId="{599E8F78-195C-4B3C-8579-1D7BE53422D5}" dt="2020-12-01T12:29:31.010" v="2501" actId="478"/>
          <ac:spMkLst>
            <pc:docMk/>
            <pc:sldMk cId="3357317988" sldId="283"/>
            <ac:spMk id="2" creationId="{4497141F-CA2A-4B69-9E43-16932EB28F7D}"/>
          </ac:spMkLst>
        </pc:spChg>
        <pc:spChg chg="del">
          <ac:chgData name="Manon Gerrits" userId="aacf87f16349e33d" providerId="LiveId" clId="{599E8F78-195C-4B3C-8579-1D7BE53422D5}" dt="2020-12-01T12:29:24.999" v="2498"/>
          <ac:spMkLst>
            <pc:docMk/>
            <pc:sldMk cId="3357317988" sldId="283"/>
            <ac:spMk id="3" creationId="{235F09F3-B9CA-413F-8FF8-B9483F16BEFE}"/>
          </ac:spMkLst>
        </pc:spChg>
        <pc:picChg chg="add mod">
          <ac:chgData name="Manon Gerrits" userId="aacf87f16349e33d" providerId="LiveId" clId="{599E8F78-195C-4B3C-8579-1D7BE53422D5}" dt="2020-12-01T12:29:53.750" v="2506" actId="12788"/>
          <ac:picMkLst>
            <pc:docMk/>
            <pc:sldMk cId="3357317988" sldId="283"/>
            <ac:picMk id="4" creationId="{4B7B3305-98DE-4A19-B72C-7C6018CC50B2}"/>
          </ac:picMkLst>
        </pc:picChg>
      </pc:sldChg>
      <pc:sldChg chg="modSp new mod">
        <pc:chgData name="Manon Gerrits" userId="aacf87f16349e33d" providerId="LiveId" clId="{599E8F78-195C-4B3C-8579-1D7BE53422D5}" dt="2020-12-01T12:33:40.711" v="3031" actId="20577"/>
        <pc:sldMkLst>
          <pc:docMk/>
          <pc:sldMk cId="726069697" sldId="284"/>
        </pc:sldMkLst>
        <pc:spChg chg="mod">
          <ac:chgData name="Manon Gerrits" userId="aacf87f16349e33d" providerId="LiveId" clId="{599E8F78-195C-4B3C-8579-1D7BE53422D5}" dt="2020-12-01T12:30:26.461" v="2534" actId="20577"/>
          <ac:spMkLst>
            <pc:docMk/>
            <pc:sldMk cId="726069697" sldId="284"/>
            <ac:spMk id="2" creationId="{13628536-3693-4E64-A783-4EA3EEE49DD5}"/>
          </ac:spMkLst>
        </pc:spChg>
        <pc:spChg chg="mod">
          <ac:chgData name="Manon Gerrits" userId="aacf87f16349e33d" providerId="LiveId" clId="{599E8F78-195C-4B3C-8579-1D7BE53422D5}" dt="2020-12-01T12:33:40.711" v="3031" actId="20577"/>
          <ac:spMkLst>
            <pc:docMk/>
            <pc:sldMk cId="726069697" sldId="284"/>
            <ac:spMk id="3" creationId="{04A41BD2-0735-4913-B5B1-38F5D1381320}"/>
          </ac:spMkLst>
        </pc:spChg>
      </pc:sldChg>
      <pc:sldChg chg="addSp delSp modSp new mod modAnim">
        <pc:chgData name="Manon Gerrits" userId="aacf87f16349e33d" providerId="LiveId" clId="{599E8F78-195C-4B3C-8579-1D7BE53422D5}" dt="2020-12-01T12:37:45.284" v="3132" actId="1036"/>
        <pc:sldMkLst>
          <pc:docMk/>
          <pc:sldMk cId="4216780337" sldId="285"/>
        </pc:sldMkLst>
        <pc:spChg chg="mod">
          <ac:chgData name="Manon Gerrits" userId="aacf87f16349e33d" providerId="LiveId" clId="{599E8F78-195C-4B3C-8579-1D7BE53422D5}" dt="2020-12-01T12:36:29.708" v="3079" actId="20577"/>
          <ac:spMkLst>
            <pc:docMk/>
            <pc:sldMk cId="4216780337" sldId="285"/>
            <ac:spMk id="2" creationId="{B7EB8FA4-7981-4665-90C7-75A0A2834BAD}"/>
          </ac:spMkLst>
        </pc:spChg>
        <pc:spChg chg="del">
          <ac:chgData name="Manon Gerrits" userId="aacf87f16349e33d" providerId="LiveId" clId="{599E8F78-195C-4B3C-8579-1D7BE53422D5}" dt="2020-12-01T12:37:15.542" v="3080"/>
          <ac:spMkLst>
            <pc:docMk/>
            <pc:sldMk cId="4216780337" sldId="285"/>
            <ac:spMk id="3" creationId="{CEE873D2-0902-46B7-86BB-D6616B65312D}"/>
          </ac:spMkLst>
        </pc:spChg>
        <pc:picChg chg="add mod">
          <ac:chgData name="Manon Gerrits" userId="aacf87f16349e33d" providerId="LiveId" clId="{599E8F78-195C-4B3C-8579-1D7BE53422D5}" dt="2020-12-01T12:37:45.284" v="3132" actId="1036"/>
          <ac:picMkLst>
            <pc:docMk/>
            <pc:sldMk cId="4216780337" sldId="285"/>
            <ac:picMk id="4" creationId="{FE8DBD9B-B33B-46DC-8B2D-0C6415EAC545}"/>
          </ac:picMkLst>
        </pc:picChg>
      </pc:sldChg>
      <pc:sldChg chg="modSp new mod ord">
        <pc:chgData name="Manon Gerrits" userId="aacf87f16349e33d" providerId="LiveId" clId="{599E8F78-195C-4B3C-8579-1D7BE53422D5}" dt="2020-12-01T12:58:09.479" v="3656" actId="255"/>
        <pc:sldMkLst>
          <pc:docMk/>
          <pc:sldMk cId="60111518" sldId="286"/>
        </pc:sldMkLst>
        <pc:spChg chg="mod">
          <ac:chgData name="Manon Gerrits" userId="aacf87f16349e33d" providerId="LiveId" clId="{599E8F78-195C-4B3C-8579-1D7BE53422D5}" dt="2020-12-01T12:56:06.543" v="3224" actId="20577"/>
          <ac:spMkLst>
            <pc:docMk/>
            <pc:sldMk cId="60111518" sldId="286"/>
            <ac:spMk id="2" creationId="{D399F1A3-C432-41F8-BBCF-26B9410B1576}"/>
          </ac:spMkLst>
        </pc:spChg>
        <pc:spChg chg="mod">
          <ac:chgData name="Manon Gerrits" userId="aacf87f16349e33d" providerId="LiveId" clId="{599E8F78-195C-4B3C-8579-1D7BE53422D5}" dt="2020-12-01T12:58:09.479" v="3656" actId="255"/>
          <ac:spMkLst>
            <pc:docMk/>
            <pc:sldMk cId="60111518" sldId="286"/>
            <ac:spMk id="3" creationId="{E4ACBC16-9808-4E95-AC31-1864B4790CDA}"/>
          </ac:spMkLst>
        </pc:spChg>
      </pc:sldChg>
      <pc:sldChg chg="new del">
        <pc:chgData name="Manon Gerrits" userId="aacf87f16349e33d" providerId="LiveId" clId="{599E8F78-195C-4B3C-8579-1D7BE53422D5}" dt="2020-12-01T12:58:20.307" v="3659" actId="680"/>
        <pc:sldMkLst>
          <pc:docMk/>
          <pc:sldMk cId="1640836390" sldId="287"/>
        </pc:sldMkLst>
      </pc:sldChg>
      <pc:sldChg chg="modSp new mod">
        <pc:chgData name="Manon Gerrits" userId="aacf87f16349e33d" providerId="LiveId" clId="{599E8F78-195C-4B3C-8579-1D7BE53422D5}" dt="2020-12-01T13:03:04.053" v="4124" actId="313"/>
        <pc:sldMkLst>
          <pc:docMk/>
          <pc:sldMk cId="4013662343" sldId="287"/>
        </pc:sldMkLst>
        <pc:spChg chg="mod">
          <ac:chgData name="Manon Gerrits" userId="aacf87f16349e33d" providerId="LiveId" clId="{599E8F78-195C-4B3C-8579-1D7BE53422D5}" dt="2020-12-01T13:00:46.702" v="3708" actId="20577"/>
          <ac:spMkLst>
            <pc:docMk/>
            <pc:sldMk cId="4013662343" sldId="287"/>
            <ac:spMk id="2" creationId="{BCCC5461-185B-4DD0-AB66-0C77A12810D6}"/>
          </ac:spMkLst>
        </pc:spChg>
        <pc:spChg chg="mod">
          <ac:chgData name="Manon Gerrits" userId="aacf87f16349e33d" providerId="LiveId" clId="{599E8F78-195C-4B3C-8579-1D7BE53422D5}" dt="2020-12-01T13:03:04.053" v="4124" actId="313"/>
          <ac:spMkLst>
            <pc:docMk/>
            <pc:sldMk cId="4013662343" sldId="287"/>
            <ac:spMk id="3" creationId="{FB4A3B9E-BC35-4F06-B2C5-01E11365F8C7}"/>
          </ac:spMkLst>
        </pc:spChg>
      </pc:sldChg>
      <pc:sldChg chg="addSp delSp modSp new mod setBg modClrScheme modAnim chgLayout">
        <pc:chgData name="Manon Gerrits" userId="aacf87f16349e33d" providerId="LiveId" clId="{599E8F78-195C-4B3C-8579-1D7BE53422D5}" dt="2020-12-03T16:48:12.639" v="6174" actId="12788"/>
        <pc:sldMkLst>
          <pc:docMk/>
          <pc:sldMk cId="2861654762" sldId="288"/>
        </pc:sldMkLst>
        <pc:spChg chg="del">
          <ac:chgData name="Manon Gerrits" userId="aacf87f16349e33d" providerId="LiveId" clId="{599E8F78-195C-4B3C-8579-1D7BE53422D5}" dt="2020-12-03T16:45:03.973" v="5996"/>
          <ac:spMkLst>
            <pc:docMk/>
            <pc:sldMk cId="2861654762" sldId="288"/>
            <ac:spMk id="2" creationId="{2455274F-7992-4F62-A835-C07E5917AB66}"/>
          </ac:spMkLst>
        </pc:spChg>
        <pc:spChg chg="del">
          <ac:chgData name="Manon Gerrits" userId="aacf87f16349e33d" providerId="LiveId" clId="{599E8F78-195C-4B3C-8579-1D7BE53422D5}" dt="2020-12-03T16:45:03.973" v="5996"/>
          <ac:spMkLst>
            <pc:docMk/>
            <pc:sldMk cId="2861654762" sldId="288"/>
            <ac:spMk id="3" creationId="{C946B74C-B755-4109-93E7-679996FD04B7}"/>
          </ac:spMkLst>
        </pc:spChg>
        <pc:spChg chg="del">
          <ac:chgData name="Manon Gerrits" userId="aacf87f16349e33d" providerId="LiveId" clId="{599E8F78-195C-4B3C-8579-1D7BE53422D5}" dt="2020-12-03T16:45:03.973" v="5996"/>
          <ac:spMkLst>
            <pc:docMk/>
            <pc:sldMk cId="2861654762" sldId="288"/>
            <ac:spMk id="4" creationId="{FFA1D3CF-5924-4B76-A021-3D123E782B96}"/>
          </ac:spMkLst>
        </pc:spChg>
        <pc:spChg chg="add del mod ord">
          <ac:chgData name="Manon Gerrits" userId="aacf87f16349e33d" providerId="LiveId" clId="{599E8F78-195C-4B3C-8579-1D7BE53422D5}" dt="2020-12-03T16:45:05.893" v="5997" actId="700"/>
          <ac:spMkLst>
            <pc:docMk/>
            <pc:sldMk cId="2861654762" sldId="288"/>
            <ac:spMk id="5" creationId="{A546FB0C-4A11-43B9-ABD2-85F63D7CF5DD}"/>
          </ac:spMkLst>
        </pc:spChg>
        <pc:spChg chg="add del mod ord">
          <ac:chgData name="Manon Gerrits" userId="aacf87f16349e33d" providerId="LiveId" clId="{599E8F78-195C-4B3C-8579-1D7BE53422D5}" dt="2020-12-03T16:45:05.893" v="5997" actId="700"/>
          <ac:spMkLst>
            <pc:docMk/>
            <pc:sldMk cId="2861654762" sldId="288"/>
            <ac:spMk id="6" creationId="{EBDBE658-E796-492A-BA08-B9979852FEAF}"/>
          </ac:spMkLst>
        </pc:spChg>
        <pc:spChg chg="add del mod">
          <ac:chgData name="Manon Gerrits" userId="aacf87f16349e33d" providerId="LiveId" clId="{599E8F78-195C-4B3C-8579-1D7BE53422D5}" dt="2020-12-03T16:45:05.893" v="5997" actId="700"/>
          <ac:spMkLst>
            <pc:docMk/>
            <pc:sldMk cId="2861654762" sldId="288"/>
            <ac:spMk id="7" creationId="{FAA6460D-4A5E-479F-988B-34E563E9A473}"/>
          </ac:spMkLst>
        </pc:spChg>
        <pc:spChg chg="add del mod ord">
          <ac:chgData name="Manon Gerrits" userId="aacf87f16349e33d" providerId="LiveId" clId="{599E8F78-195C-4B3C-8579-1D7BE53422D5}" dt="2020-12-03T16:45:27.407" v="6017" actId="700"/>
          <ac:spMkLst>
            <pc:docMk/>
            <pc:sldMk cId="2861654762" sldId="288"/>
            <ac:spMk id="8" creationId="{C3B6271F-C941-4A44-9B39-7B2EA78015FC}"/>
          </ac:spMkLst>
        </pc:spChg>
        <pc:spChg chg="add del mod ord">
          <ac:chgData name="Manon Gerrits" userId="aacf87f16349e33d" providerId="LiveId" clId="{599E8F78-195C-4B3C-8579-1D7BE53422D5}" dt="2020-12-03T16:45:27.407" v="6017" actId="700"/>
          <ac:spMkLst>
            <pc:docMk/>
            <pc:sldMk cId="2861654762" sldId="288"/>
            <ac:spMk id="9" creationId="{8ACD3327-B745-4235-B301-28ED9E9FDCDD}"/>
          </ac:spMkLst>
        </pc:spChg>
        <pc:spChg chg="add mod ord">
          <ac:chgData name="Manon Gerrits" userId="aacf87f16349e33d" providerId="LiveId" clId="{599E8F78-195C-4B3C-8579-1D7BE53422D5}" dt="2020-12-03T16:48:04.673" v="6172" actId="1035"/>
          <ac:spMkLst>
            <pc:docMk/>
            <pc:sldMk cId="2861654762" sldId="288"/>
            <ac:spMk id="10" creationId="{14B1FA13-ECFD-4719-A432-0D07DFCBF781}"/>
          </ac:spMkLst>
        </pc:spChg>
        <pc:spChg chg="add del mod ord">
          <ac:chgData name="Manon Gerrits" userId="aacf87f16349e33d" providerId="LiveId" clId="{599E8F78-195C-4B3C-8579-1D7BE53422D5}" dt="2020-12-03T16:46:18.585" v="6068"/>
          <ac:spMkLst>
            <pc:docMk/>
            <pc:sldMk cId="2861654762" sldId="288"/>
            <ac:spMk id="11" creationId="{1FD9E32B-2062-4688-84DA-C56057A35510}"/>
          </ac:spMkLst>
        </pc:spChg>
        <pc:picChg chg="add mod">
          <ac:chgData name="Manon Gerrits" userId="aacf87f16349e33d" providerId="LiveId" clId="{599E8F78-195C-4B3C-8579-1D7BE53422D5}" dt="2020-12-03T16:48:12.639" v="6174" actId="12788"/>
          <ac:picMkLst>
            <pc:docMk/>
            <pc:sldMk cId="2861654762" sldId="288"/>
            <ac:picMk id="12" creationId="{4206C683-867D-4110-A32F-390C0CBB7447}"/>
          </ac:picMkLst>
        </pc:picChg>
      </pc:sldChg>
      <pc:sldChg chg="addSp delSp modSp new del">
        <pc:chgData name="Manon Gerrits" userId="aacf87f16349e33d" providerId="LiveId" clId="{599E8F78-195C-4B3C-8579-1D7BE53422D5}" dt="2020-12-01T13:11:01.426" v="4142" actId="2696"/>
        <pc:sldMkLst>
          <pc:docMk/>
          <pc:sldMk cId="3455662852" sldId="288"/>
        </pc:sldMkLst>
        <pc:spChg chg="del">
          <ac:chgData name="Manon Gerrits" userId="aacf87f16349e33d" providerId="LiveId" clId="{599E8F78-195C-4B3C-8579-1D7BE53422D5}" dt="2020-12-01T13:09:50.513" v="4126"/>
          <ac:spMkLst>
            <pc:docMk/>
            <pc:sldMk cId="3455662852" sldId="288"/>
            <ac:spMk id="3" creationId="{211C1DBE-FC7B-4A77-BB8F-85CF9E78844E}"/>
          </ac:spMkLst>
        </pc:spChg>
        <pc:spChg chg="add mod">
          <ac:chgData name="Manon Gerrits" userId="aacf87f16349e33d" providerId="LiveId" clId="{599E8F78-195C-4B3C-8579-1D7BE53422D5}" dt="2020-12-01T13:10:14.792" v="4127" actId="21"/>
          <ac:spMkLst>
            <pc:docMk/>
            <pc:sldMk cId="3455662852" sldId="288"/>
            <ac:spMk id="4" creationId="{FDCC3CD1-E670-4536-9941-60D75EF1FE3A}"/>
          </ac:spMkLst>
        </pc:spChg>
        <pc:picChg chg="add del mod">
          <ac:chgData name="Manon Gerrits" userId="aacf87f16349e33d" providerId="LiveId" clId="{599E8F78-195C-4B3C-8579-1D7BE53422D5}" dt="2020-12-01T13:10:14.792" v="4127" actId="21"/>
          <ac:picMkLst>
            <pc:docMk/>
            <pc:sldMk cId="3455662852" sldId="288"/>
            <ac:picMk id="1026" creationId="{2F9194AB-1F18-4260-9556-8317C297B8BA}"/>
          </ac:picMkLst>
        </pc:picChg>
      </pc:sldChg>
      <pc:sldChg chg="modSp new mod">
        <pc:chgData name="Manon Gerrits" userId="aacf87f16349e33d" providerId="LiveId" clId="{599E8F78-195C-4B3C-8579-1D7BE53422D5}" dt="2020-12-03T16:49:44.622" v="6421" actId="20577"/>
        <pc:sldMkLst>
          <pc:docMk/>
          <pc:sldMk cId="3109255502" sldId="289"/>
        </pc:sldMkLst>
        <pc:spChg chg="mod">
          <ac:chgData name="Manon Gerrits" userId="aacf87f16349e33d" providerId="LiveId" clId="{599E8F78-195C-4B3C-8579-1D7BE53422D5}" dt="2020-12-03T16:49:09.614" v="6225" actId="20577"/>
          <ac:spMkLst>
            <pc:docMk/>
            <pc:sldMk cId="3109255502" sldId="289"/>
            <ac:spMk id="2" creationId="{71D863F6-C6D5-4F0A-8DE0-859DECB950D0}"/>
          </ac:spMkLst>
        </pc:spChg>
        <pc:spChg chg="mod">
          <ac:chgData name="Manon Gerrits" userId="aacf87f16349e33d" providerId="LiveId" clId="{599E8F78-195C-4B3C-8579-1D7BE53422D5}" dt="2020-12-03T16:49:44.622" v="6421" actId="20577"/>
          <ac:spMkLst>
            <pc:docMk/>
            <pc:sldMk cId="3109255502" sldId="289"/>
            <ac:spMk id="3" creationId="{CFD8A0CA-195D-4B4F-947A-1989BDBFDF47}"/>
          </ac:spMkLst>
        </pc:spChg>
      </pc:sldChg>
      <pc:sldChg chg="addSp delSp modSp add del mod ord addAnim delAnim modAnim">
        <pc:chgData name="Manon Gerrits" userId="aacf87f16349e33d" providerId="LiveId" clId="{599E8F78-195C-4B3C-8579-1D7BE53422D5}" dt="2020-12-03T16:48:15.266" v="6175" actId="2696"/>
        <pc:sldMkLst>
          <pc:docMk/>
          <pc:sldMk cId="3453159083" sldId="289"/>
        </pc:sldMkLst>
        <pc:spChg chg="add del mod">
          <ac:chgData name="Manon Gerrits" userId="aacf87f16349e33d" providerId="LiveId" clId="{599E8F78-195C-4B3C-8579-1D7BE53422D5}" dt="2020-12-03T16:47:01.382" v="6080" actId="478"/>
          <ac:spMkLst>
            <pc:docMk/>
            <pc:sldMk cId="3453159083" sldId="289"/>
            <ac:spMk id="5" creationId="{FC82F8D9-047A-449A-9318-FDC02EF3202D}"/>
          </ac:spMkLst>
        </pc:spChg>
        <pc:picChg chg="add del">
          <ac:chgData name="Manon Gerrits" userId="aacf87f16349e33d" providerId="LiveId" clId="{599E8F78-195C-4B3C-8579-1D7BE53422D5}" dt="2020-12-03T16:47:01.382" v="6080" actId="478"/>
          <ac:picMkLst>
            <pc:docMk/>
            <pc:sldMk cId="3453159083" sldId="289"/>
            <ac:picMk id="4" creationId="{FE8DBD9B-B33B-46DC-8B2D-0C6415EAC54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196DFC0-3637-48F6-AA59-62A8B2083A0F}" type="datetime1">
              <a:rPr lang="nl-NL" smtClean="0"/>
              <a:t>3-12-2020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73FB42-312D-429D-A89D-91E21C85F0BA}" type="slidenum">
              <a:rPr lang="nl-NL" smtClean="0"/>
              <a:t>‹nr.›</a:t>
            </a:fld>
            <a:endParaRPr lang="nl-NL"/>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A92E654-82FB-4A67-AA14-5B7EF7514489}" type="datetime1">
              <a:rPr lang="nl-NL" noProof="0" smtClean="0"/>
              <a:t>3-12-2020</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809D77-6270-417D-B912-9E40620F0D03}" type="slidenum">
              <a:rPr lang="nl-NL" noProof="0" smtClean="0"/>
              <a:t>‹nr.›</a:t>
            </a:fld>
            <a:endParaRPr lang="nl-NL" noProof="0"/>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37809D77-6270-417D-B912-9E40620F0D03}" type="slidenum">
              <a:rPr lang="nl-NL" smtClean="0"/>
              <a:t>1</a:t>
            </a:fld>
            <a:endParaRPr lang="nl-NL"/>
          </a:p>
        </p:txBody>
      </p:sp>
    </p:spTree>
    <p:extLst>
      <p:ext uri="{BB962C8B-B14F-4D97-AF65-F5344CB8AC3E}">
        <p14:creationId xmlns:p14="http://schemas.microsoft.com/office/powerpoint/2010/main" val="527028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0" i="0" dirty="0">
                <a:solidFill>
                  <a:srgbClr val="222222"/>
                </a:solidFill>
                <a:effectLst/>
                <a:latin typeface="Verdana" panose="020B0604030504040204" pitchFamily="34" charset="0"/>
              </a:rPr>
              <a:t>Hoe vond je het om deze situatie aan te gaan?</a:t>
            </a:r>
            <a:endParaRPr lang="nl-NL" b="0" i="0" dirty="0">
              <a:solidFill>
                <a:srgbClr val="222222"/>
              </a:solidFill>
              <a:effectLst/>
              <a:latin typeface="Arial" panose="020B0604020202020204" pitchFamily="34" charset="0"/>
            </a:endParaRPr>
          </a:p>
          <a:p>
            <a:pPr algn="l">
              <a:buFont typeface="Arial" panose="020B0604020202020204" pitchFamily="34" charset="0"/>
              <a:buChar char="•"/>
            </a:pPr>
            <a:r>
              <a:rPr lang="nl-NL" b="0" i="0" dirty="0">
                <a:solidFill>
                  <a:srgbClr val="222222"/>
                </a:solidFill>
                <a:effectLst/>
                <a:latin typeface="Verdana" panose="020B0604030504040204" pitchFamily="34" charset="0"/>
              </a:rPr>
              <a:t>Hoe voelde je jezelf in deze situatie?</a:t>
            </a:r>
            <a:endParaRPr lang="nl-NL" b="0" i="0" dirty="0">
              <a:solidFill>
                <a:srgbClr val="222222"/>
              </a:solidFill>
              <a:effectLst/>
              <a:latin typeface="Arial" panose="020B0604020202020204" pitchFamily="34" charset="0"/>
            </a:endParaRPr>
          </a:p>
          <a:p>
            <a:pPr algn="l">
              <a:buFont typeface="Arial" panose="020B0604020202020204" pitchFamily="34" charset="0"/>
              <a:buChar char="•"/>
            </a:pPr>
            <a:r>
              <a:rPr lang="nl-NL" b="0" i="0" dirty="0">
                <a:solidFill>
                  <a:srgbClr val="222222"/>
                </a:solidFill>
                <a:effectLst/>
                <a:latin typeface="Verdana" panose="020B0604030504040204" pitchFamily="34" charset="0"/>
              </a:rPr>
              <a:t>Waar was je vandaag trots op?</a:t>
            </a:r>
            <a:endParaRPr lang="nl-NL" b="0" i="0" dirty="0">
              <a:solidFill>
                <a:srgbClr val="222222"/>
              </a:solidFill>
              <a:effectLst/>
              <a:latin typeface="Arial" panose="020B0604020202020204" pitchFamily="34" charset="0"/>
            </a:endParaRPr>
          </a:p>
          <a:p>
            <a:pPr algn="l">
              <a:buFont typeface="Arial" panose="020B0604020202020204" pitchFamily="34" charset="0"/>
              <a:buChar char="•"/>
            </a:pPr>
            <a:r>
              <a:rPr lang="nl-NL" b="0" i="0" dirty="0">
                <a:solidFill>
                  <a:srgbClr val="222222"/>
                </a:solidFill>
                <a:effectLst/>
                <a:latin typeface="Verdana" panose="020B0604030504040204" pitchFamily="34" charset="0"/>
              </a:rPr>
              <a:t>Wat ga je morgen weer doen?</a:t>
            </a:r>
            <a:endParaRPr lang="nl-NL" b="0" i="0" dirty="0">
              <a:solidFill>
                <a:srgbClr val="222222"/>
              </a:solidFill>
              <a:effectLst/>
              <a:latin typeface="Arial" panose="020B0604020202020204" pitchFamily="34" charset="0"/>
            </a:endParaRPr>
          </a:p>
          <a:p>
            <a:pPr algn="l">
              <a:buFont typeface="Arial" panose="020B0604020202020204" pitchFamily="34" charset="0"/>
              <a:buChar char="•"/>
            </a:pPr>
            <a:r>
              <a:rPr lang="nl-NL" b="0" i="0" dirty="0">
                <a:solidFill>
                  <a:srgbClr val="222222"/>
                </a:solidFill>
                <a:effectLst/>
                <a:latin typeface="Verdana" panose="020B0604030504040204" pitchFamily="34" charset="0"/>
              </a:rPr>
              <a:t>Wat wil je morgen anders doen?</a:t>
            </a:r>
            <a:endParaRPr lang="nl-NL" b="0" i="0" dirty="0">
              <a:solidFill>
                <a:srgbClr val="222222"/>
              </a:solidFill>
              <a:effectLst/>
              <a:latin typeface="Arial" panose="020B0604020202020204" pitchFamily="34" charset="0"/>
            </a:endParaRPr>
          </a:p>
          <a:p>
            <a:pPr algn="l">
              <a:buFont typeface="Arial" panose="020B0604020202020204" pitchFamily="34" charset="0"/>
              <a:buChar char="•"/>
            </a:pPr>
            <a:r>
              <a:rPr lang="nl-NL" b="0" i="0" dirty="0">
                <a:solidFill>
                  <a:srgbClr val="222222"/>
                </a:solidFill>
                <a:effectLst/>
                <a:latin typeface="Verdana" panose="020B0604030504040204" pitchFamily="34" charset="0"/>
              </a:rPr>
              <a:t>Wat deed je goed in de situatie?</a:t>
            </a:r>
            <a:endParaRPr lang="nl-NL" b="0" i="0" dirty="0">
              <a:solidFill>
                <a:srgbClr val="222222"/>
              </a:solidFill>
              <a:effectLst/>
              <a:latin typeface="Arial" panose="020B0604020202020204" pitchFamily="34" charset="0"/>
            </a:endParaRPr>
          </a:p>
          <a:p>
            <a:pPr algn="l">
              <a:buFont typeface="Arial" panose="020B0604020202020204" pitchFamily="34" charset="0"/>
              <a:buChar char="•"/>
            </a:pPr>
            <a:r>
              <a:rPr lang="nl-NL" b="0" i="0" dirty="0">
                <a:solidFill>
                  <a:srgbClr val="222222"/>
                </a:solidFill>
                <a:effectLst/>
                <a:latin typeface="Verdana" panose="020B0604030504040204" pitchFamily="34" charset="0"/>
              </a:rPr>
              <a:t>Hoe stelde je jezelf op naar je collega?</a:t>
            </a:r>
            <a:endParaRPr lang="nl-NL" b="0" i="0" dirty="0">
              <a:solidFill>
                <a:srgbClr val="222222"/>
              </a:solidFill>
              <a:effectLst/>
              <a:latin typeface="Arial" panose="020B0604020202020204" pitchFamily="34" charset="0"/>
            </a:endParaRPr>
          </a:p>
          <a:p>
            <a:pPr algn="l">
              <a:buFont typeface="Arial" panose="020B0604020202020204" pitchFamily="34" charset="0"/>
              <a:buChar char="•"/>
            </a:pPr>
            <a:r>
              <a:rPr lang="nl-NL" b="0" i="0" dirty="0">
                <a:solidFill>
                  <a:srgbClr val="222222"/>
                </a:solidFill>
                <a:effectLst/>
                <a:latin typeface="Verdana" panose="020B0604030504040204" pitchFamily="34" charset="0"/>
              </a:rPr>
              <a:t>Wat vond je van jouw inbreng in het overleg?</a:t>
            </a:r>
            <a:endParaRPr lang="nl-NL" b="0" i="0" dirty="0">
              <a:solidFill>
                <a:srgbClr val="222222"/>
              </a:solidFill>
              <a:effectLst/>
              <a:latin typeface="Arial" panose="020B0604020202020204" pitchFamily="34" charset="0"/>
            </a:endParaRPr>
          </a:p>
          <a:p>
            <a:pPr algn="l">
              <a:buFont typeface="Arial" panose="020B0604020202020204" pitchFamily="34" charset="0"/>
              <a:buChar char="•"/>
            </a:pPr>
            <a:r>
              <a:rPr lang="nl-NL" b="0" i="0" dirty="0">
                <a:solidFill>
                  <a:srgbClr val="222222"/>
                </a:solidFill>
                <a:effectLst/>
                <a:latin typeface="Verdana" panose="020B0604030504040204" pitchFamily="34" charset="0"/>
              </a:rPr>
              <a:t>Waaruit blijkt dat je vandaag goed heb samengewerkt met anderen?</a:t>
            </a:r>
            <a:endParaRPr lang="nl-NL" b="0" i="0" dirty="0">
              <a:solidFill>
                <a:srgbClr val="222222"/>
              </a:solidFill>
              <a:effectLst/>
              <a:latin typeface="Arial" panose="020B0604020202020204" pitchFamily="34" charset="0"/>
            </a:endParaRPr>
          </a:p>
          <a:p>
            <a:pPr algn="l">
              <a:buFont typeface="Arial" panose="020B0604020202020204" pitchFamily="34" charset="0"/>
              <a:buChar char="•"/>
            </a:pPr>
            <a:r>
              <a:rPr lang="nl-NL" b="0" i="0" dirty="0">
                <a:solidFill>
                  <a:srgbClr val="222222"/>
                </a:solidFill>
                <a:effectLst/>
                <a:latin typeface="Verdana" panose="020B0604030504040204" pitchFamily="34" charset="0"/>
              </a:rPr>
              <a:t>Wat maakt het voor jou mogelijk om aan te geven dat je teveel hooi op je vork hebt?</a:t>
            </a:r>
            <a:endParaRPr lang="nl-NL" b="0" i="0" dirty="0">
              <a:solidFill>
                <a:srgbClr val="222222"/>
              </a:solidFill>
              <a:effectLst/>
              <a:latin typeface="Arial" panose="020B0604020202020204" pitchFamily="34" charset="0"/>
            </a:endParaRPr>
          </a:p>
          <a:p>
            <a:pPr algn="l">
              <a:buFont typeface="Arial" panose="020B0604020202020204" pitchFamily="34" charset="0"/>
              <a:buChar char="•"/>
            </a:pPr>
            <a:r>
              <a:rPr lang="nl-NL" b="0" i="0" dirty="0">
                <a:solidFill>
                  <a:srgbClr val="222222"/>
                </a:solidFill>
                <a:effectLst/>
                <a:latin typeface="Verdana" panose="020B0604030504040204" pitchFamily="34" charset="0"/>
              </a:rPr>
              <a:t>Wat deed deze situatie met jou?</a:t>
            </a:r>
            <a:endParaRPr lang="nl-NL" b="0" i="0" dirty="0">
              <a:solidFill>
                <a:srgbClr val="222222"/>
              </a:solidFill>
              <a:effectLst/>
              <a:latin typeface="Arial" panose="020B0604020202020204" pitchFamily="34" charset="0"/>
            </a:endParaRPr>
          </a:p>
          <a:p>
            <a:pPr algn="l">
              <a:buFont typeface="Arial" panose="020B0604020202020204" pitchFamily="34" charset="0"/>
              <a:buChar char="•"/>
            </a:pPr>
            <a:r>
              <a:rPr lang="nl-NL" b="0" i="0" dirty="0">
                <a:solidFill>
                  <a:srgbClr val="222222"/>
                </a:solidFill>
                <a:effectLst/>
                <a:latin typeface="Verdana" panose="020B0604030504040204" pitchFamily="34" charset="0"/>
              </a:rPr>
              <a:t>Wat heb je deze dag geleerd?</a:t>
            </a:r>
            <a:endParaRPr lang="nl-NL" b="0" i="0" dirty="0">
              <a:solidFill>
                <a:srgbClr val="222222"/>
              </a:solidFill>
              <a:effectLst/>
              <a:latin typeface="Arial" panose="020B0604020202020204" pitchFamily="34" charset="0"/>
            </a:endParaRPr>
          </a:p>
          <a:p>
            <a:endParaRPr lang="nl-NL" dirty="0"/>
          </a:p>
          <a:p>
            <a:r>
              <a:rPr lang="nl-NL" dirty="0"/>
              <a:t>Reflectie oefening met verschillende werkvormen</a:t>
            </a:r>
          </a:p>
          <a:p>
            <a:pPr marL="171450" indent="-171450">
              <a:buFontTx/>
              <a:buChar char="-"/>
            </a:pPr>
            <a:r>
              <a:rPr lang="nl-NL" dirty="0"/>
              <a:t>Cijfer</a:t>
            </a:r>
          </a:p>
          <a:p>
            <a:pPr marL="171450" indent="-171450">
              <a:buFontTx/>
              <a:buChar char="-"/>
            </a:pPr>
            <a:r>
              <a:rPr lang="nl-NL" dirty="0"/>
              <a:t>Stoplicht</a:t>
            </a:r>
          </a:p>
          <a:p>
            <a:pPr marL="171450" indent="-171450">
              <a:buFontTx/>
              <a:buChar char="-"/>
            </a:pPr>
            <a:r>
              <a:rPr lang="nl-NL" dirty="0"/>
              <a:t>Associatie kaarten</a:t>
            </a:r>
          </a:p>
          <a:p>
            <a:pPr marL="171450" indent="-171450">
              <a:buFontTx/>
              <a:buChar char="-"/>
            </a:pPr>
            <a:r>
              <a:rPr lang="nl-NL" dirty="0"/>
              <a:t>Smileys</a:t>
            </a:r>
          </a:p>
          <a:p>
            <a:endParaRPr lang="nl-NL" dirty="0"/>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17</a:t>
            </a:fld>
            <a:endParaRPr lang="nl-NL" noProof="0"/>
          </a:p>
        </p:txBody>
      </p:sp>
    </p:spTree>
    <p:extLst>
      <p:ext uri="{BB962C8B-B14F-4D97-AF65-F5344CB8AC3E}">
        <p14:creationId xmlns:p14="http://schemas.microsoft.com/office/powerpoint/2010/main" val="398476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Wellicht al gemerkt dat het soms erg lastig kan zijn om feedback te geven maar ook om feedback te ontvangen. </a:t>
            </a:r>
          </a:p>
          <a:p>
            <a:r>
              <a:rPr lang="nl-NL" dirty="0"/>
              <a:t>Wanneer feedback goed gegeven wordt maar de ontvanger reageert vervelend levert dit een vervelende ervaring op</a:t>
            </a:r>
          </a:p>
          <a:p>
            <a:r>
              <a:rPr lang="nl-NL" dirty="0"/>
              <a:t>Wanneer feedback verkeerd gegeven wordt zal het zijn doel niet bereiken</a:t>
            </a:r>
          </a:p>
          <a:p>
            <a:r>
              <a:rPr lang="nl-NL" dirty="0"/>
              <a:t>Doel van feedback dient altijd te maken hebben met iemand mee iets mee willen geven wat je graag veranderd ziet. Het doel van feedback mag nooit zijn dat je iemand wilt afbreken of klein wilt maken! </a:t>
            </a:r>
          </a:p>
          <a:p>
            <a:r>
              <a:rPr lang="nl-NL" dirty="0"/>
              <a:t>Er wordt wel eens gesproken over positieve en negatieve feedback, is er een verschil? Wat vinden we makkelijker? Wat werkt beter? </a:t>
            </a:r>
          </a:p>
          <a:p>
            <a:pPr marL="171450" indent="-171450">
              <a:buFontTx/>
              <a:buChar char="-"/>
            </a:pPr>
            <a:r>
              <a:rPr lang="nl-NL" dirty="0"/>
              <a:t>Negatief; dat wat je fout doet of beter kan</a:t>
            </a:r>
          </a:p>
          <a:p>
            <a:pPr marL="171450" indent="-171450">
              <a:buFontTx/>
              <a:buChar char="-"/>
            </a:pPr>
            <a:r>
              <a:rPr lang="nl-NL" dirty="0"/>
              <a:t>Positief dat wat je al goed doet. </a:t>
            </a:r>
          </a:p>
          <a:p>
            <a:r>
              <a:rPr lang="nl-NL" i="1" dirty="0"/>
              <a:t>Belangrijk is om je bewust te zijn van de ander. Waar jij meer behoefte kan hebben aan negatieve feedback omdat kan een ander meer behoefte hebben aan positieve feedback. Stem dit dan ook af! Wel is er uit onderzoek gebleken dat mensen die expert zijn op een bepaald gebied meer behoefte hebben aan negatieve feedback dan beginners. Beginners zijn meer </a:t>
            </a:r>
            <a:r>
              <a:rPr lang="nl-NL" i="1" dirty="0" err="1"/>
              <a:t>gebdaad</a:t>
            </a:r>
            <a:r>
              <a:rPr lang="nl-NL" i="1" dirty="0"/>
              <a:t> bij positieve feedback; </a:t>
            </a:r>
            <a:r>
              <a:rPr lang="nl-NL" i="1" dirty="0" err="1"/>
              <a:t>eginners</a:t>
            </a:r>
            <a:r>
              <a:rPr lang="nl-NL" i="1" dirty="0"/>
              <a:t> zijn vaak nog onzeker of hun doel wel de moeite waard is en of ze kans van slagen hebben. Daar willen ze graag bevestiging van hebben. Als ze te horen krijgen wat ze verkeerd doen stimuleert dit slechts het idee dat ze weinig kans van slagen hebben. Dit verhoogt het risico dat ze het hoofd laten hangen of het bijltje erbij neergooien.</a:t>
            </a:r>
          </a:p>
          <a:p>
            <a:endParaRPr lang="nl-NL" i="0" dirty="0"/>
          </a:p>
          <a:p>
            <a:r>
              <a:rPr lang="nl-NL" dirty="0"/>
              <a:t>Voorwaarde goede feedback:</a:t>
            </a:r>
          </a:p>
          <a:p>
            <a:pPr marL="171450" indent="-171450">
              <a:buFont typeface="Arial" panose="020B0604020202020204" pitchFamily="34" charset="0"/>
              <a:buChar char="•"/>
            </a:pPr>
            <a:r>
              <a:rPr lang="nl-NL" dirty="0"/>
              <a:t>Kies voor een rustige en veilige omgeving</a:t>
            </a:r>
          </a:p>
          <a:p>
            <a:pPr marL="171450" indent="-171450">
              <a:buFont typeface="Arial" panose="020B0604020202020204" pitchFamily="34" charset="0"/>
              <a:buChar char="•"/>
            </a:pPr>
            <a:r>
              <a:rPr lang="nl-NL" dirty="0"/>
              <a:t>Neem de tijd voor feedback</a:t>
            </a:r>
          </a:p>
          <a:p>
            <a:pPr marL="171450" indent="-171450">
              <a:buFont typeface="Arial" panose="020B0604020202020204" pitchFamily="34" charset="0"/>
              <a:buChar char="•"/>
            </a:pPr>
            <a:r>
              <a:rPr lang="nl-NL" dirty="0"/>
              <a:t>Zorg voor een één op een gesprek</a:t>
            </a:r>
          </a:p>
          <a:p>
            <a:endParaRPr lang="nl-NL" dirty="0"/>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18</a:t>
            </a:fld>
            <a:endParaRPr lang="nl-NL" noProof="0"/>
          </a:p>
        </p:txBody>
      </p:sp>
    </p:spTree>
    <p:extLst>
      <p:ext uri="{BB962C8B-B14F-4D97-AF65-F5344CB8AC3E}">
        <p14:creationId xmlns:p14="http://schemas.microsoft.com/office/powerpoint/2010/main" val="3099741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Feedback regels:</a:t>
            </a:r>
          </a:p>
          <a:p>
            <a:r>
              <a:rPr lang="nl-NL" dirty="0"/>
              <a:t>1 Informeer of de ander openstaat voor feedback: ‘Ik wil even terugkomen op wat er net gebeurde, kan dat nu?’ </a:t>
            </a:r>
          </a:p>
          <a:p>
            <a:r>
              <a:rPr lang="nl-NL" dirty="0"/>
              <a:t>2 Spreek in de ik-vorm; beschrijf wat je waarneemt aan feitelijk gedrag: ‘Als ik jou om uitleg vraag zeg je dat je iets beters te doen hebt en daarna loop je meteen weg.’ </a:t>
            </a:r>
          </a:p>
          <a:p>
            <a:r>
              <a:rPr lang="nl-NL" dirty="0"/>
              <a:t>3 Maak duidelijk wat dat met je doet: ‘Dat vind ik heel vervelend. Ik krijg het gevoel dat je geen respect voor me hebt.’ </a:t>
            </a:r>
          </a:p>
          <a:p>
            <a:r>
              <a:rPr lang="nl-NL" dirty="0"/>
              <a:t>4 Ga na of de ander je begrijpt: ‘Kun je je dat voorstellen? Begrijp je mijn gevoel?’ </a:t>
            </a:r>
          </a:p>
          <a:p>
            <a:r>
              <a:rPr lang="nl-NL" dirty="0"/>
              <a:t>5 Vertel welk gedrag je anders zou willen; maak daar samen afspraken over: ‘ Ik snap best dat je het druk hebt, maar ik stel het op prijs als je dat op een vriendelijke manier aangeeft. Ook vind ik het prettig als je mij dan even vertelt wanneer het je wel uitkomt.</a:t>
            </a:r>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19</a:t>
            </a:fld>
            <a:endParaRPr lang="nl-NL" noProof="0"/>
          </a:p>
        </p:txBody>
      </p:sp>
    </p:spTree>
    <p:extLst>
      <p:ext uri="{BB962C8B-B14F-4D97-AF65-F5344CB8AC3E}">
        <p14:creationId xmlns:p14="http://schemas.microsoft.com/office/powerpoint/2010/main" val="415815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27</a:t>
            </a:fld>
            <a:endParaRPr lang="nl-NL" noProof="0"/>
          </a:p>
        </p:txBody>
      </p:sp>
    </p:spTree>
    <p:extLst>
      <p:ext uri="{BB962C8B-B14F-4D97-AF65-F5344CB8AC3E}">
        <p14:creationId xmlns:p14="http://schemas.microsoft.com/office/powerpoint/2010/main" val="95316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Mind </a:t>
            </a:r>
            <a:r>
              <a:rPr lang="nl-NL" dirty="0" err="1"/>
              <a:t>maps</a:t>
            </a:r>
            <a:r>
              <a:rPr lang="nl-NL" dirty="0"/>
              <a:t> bespreken wat vinden studenten cruciaal in een goede werkbegeleider</a:t>
            </a:r>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3</a:t>
            </a:fld>
            <a:endParaRPr lang="nl-NL" noProof="0"/>
          </a:p>
        </p:txBody>
      </p:sp>
    </p:spTree>
    <p:extLst>
      <p:ext uri="{BB962C8B-B14F-4D97-AF65-F5344CB8AC3E}">
        <p14:creationId xmlns:p14="http://schemas.microsoft.com/office/powerpoint/2010/main" val="239381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5</a:t>
            </a:fld>
            <a:endParaRPr lang="nl-NL" noProof="0"/>
          </a:p>
        </p:txBody>
      </p:sp>
    </p:spTree>
    <p:extLst>
      <p:ext uri="{BB962C8B-B14F-4D97-AF65-F5344CB8AC3E}">
        <p14:creationId xmlns:p14="http://schemas.microsoft.com/office/powerpoint/2010/main" val="29002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kleuren zie je in de jurk? Het verschil in wat je ziet is een mooi voorbeeld van hoe je ook verschillende verwachtingen kan hebben wat kan leiden tot problemen op een later moment.</a:t>
            </a:r>
          </a:p>
          <a:p>
            <a:r>
              <a:rPr lang="nl-NL" dirty="0"/>
              <a:t>Zorg dat je elkaars verwachtingen duidelijk hebt; spreek deze uit en maak hier afspraken over:</a:t>
            </a:r>
          </a:p>
          <a:p>
            <a:pPr marL="171450" indent="-171450">
              <a:buFontTx/>
              <a:buChar char="-"/>
            </a:pPr>
            <a:r>
              <a:rPr lang="nl-NL" dirty="0"/>
              <a:t>Wat verwacht de student van deze stage? Wat denkt hij te kunnen leren? Wat verwacht de student van begeleiders? </a:t>
            </a:r>
            <a:r>
              <a:rPr lang="nl-NL" b="1" dirty="0"/>
              <a:t>Is dit reel? Anders direct bij sturen!</a:t>
            </a:r>
            <a:endParaRPr lang="nl-NL" dirty="0"/>
          </a:p>
          <a:p>
            <a:pPr marL="171450" indent="-171450">
              <a:buFontTx/>
              <a:buChar char="-"/>
            </a:pPr>
            <a:r>
              <a:rPr lang="nl-NL" dirty="0"/>
              <a:t>Wat verwachten de werk begeleiders van de student? Denk hierbij aan persoonlijke verwachtingen zoals openheid, om hulp vragen maar maak ook afspraken over het inleveren van opdrachten en het in beeld houden van het leerproces.</a:t>
            </a:r>
          </a:p>
          <a:p>
            <a:pPr marL="171450" indent="-171450">
              <a:buFontTx/>
              <a:buChar char="-"/>
            </a:pPr>
            <a:r>
              <a:rPr lang="nl-NL" dirty="0"/>
              <a:t>Wat verwacht de instelling van de student? Ga er vanuit dat alles nieuw voor de student is dus bespreek basis zaken als </a:t>
            </a:r>
            <a:r>
              <a:rPr lang="nl-NL" dirty="0" err="1"/>
              <a:t>hoelaat</a:t>
            </a:r>
            <a:r>
              <a:rPr lang="nl-NL" dirty="0"/>
              <a:t> diensten beginnen, waar de student zich moet melden, hoe er om gegaan wordt met privacy, wat mag de student wel en eventueel niet doen</a:t>
            </a:r>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6</a:t>
            </a:fld>
            <a:endParaRPr lang="nl-NL" noProof="0"/>
          </a:p>
        </p:txBody>
      </p:sp>
    </p:spTree>
    <p:extLst>
      <p:ext uri="{BB962C8B-B14F-4D97-AF65-F5344CB8AC3E}">
        <p14:creationId xmlns:p14="http://schemas.microsoft.com/office/powerpoint/2010/main" val="372682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van de meest bekende leerstijlen zijn die van </a:t>
            </a:r>
            <a:r>
              <a:rPr lang="nl-NL" dirty="0" err="1"/>
              <a:t>Kolb</a:t>
            </a:r>
            <a:r>
              <a:rPr lang="nl-NL" dirty="0"/>
              <a:t> echter zijn daar sinds kort ook de leervoorkeuren van Manon de Ruijter bij gekomen. Het verschil zit hem met name er in dat </a:t>
            </a:r>
            <a:r>
              <a:rPr lang="nl-NL" dirty="0" err="1"/>
              <a:t>Kolb</a:t>
            </a:r>
            <a:r>
              <a:rPr lang="nl-NL" dirty="0"/>
              <a:t> meer ontwikkeld is vanuit het individueel </a:t>
            </a:r>
            <a:r>
              <a:rPr lang="nl-NL" dirty="0" err="1"/>
              <a:t>ervarings</a:t>
            </a:r>
            <a:r>
              <a:rPr lang="nl-NL" dirty="0"/>
              <a:t> leren terwijl de Ruijter ook het sociale aspect van leren erbij betrekt, </a:t>
            </a:r>
          </a:p>
          <a:p>
            <a:r>
              <a:rPr lang="nl-NL" b="1" i="0" dirty="0" err="1"/>
              <a:t>Kolb</a:t>
            </a:r>
            <a:r>
              <a:rPr lang="nl-NL" b="1" i="0" dirty="0"/>
              <a:t>: </a:t>
            </a:r>
          </a:p>
          <a:p>
            <a:r>
              <a:rPr lang="nl-NL" b="0" i="0" dirty="0"/>
              <a:t>Doener (is gericht op nieuwe ervaringen)</a:t>
            </a:r>
          </a:p>
          <a:p>
            <a:r>
              <a:rPr lang="nl-NL" b="0" i="0" dirty="0"/>
              <a:t>Dromer (is de observeerder/</a:t>
            </a:r>
            <a:r>
              <a:rPr lang="nl-NL" b="0" i="0" dirty="0" err="1"/>
              <a:t>reviewer</a:t>
            </a:r>
            <a:r>
              <a:rPr lang="nl-NL" b="0" i="0" dirty="0"/>
              <a:t>)</a:t>
            </a:r>
          </a:p>
          <a:p>
            <a:r>
              <a:rPr lang="nl-NL" b="0" i="0" dirty="0"/>
              <a:t>Denker (is de analist/theoreticus)</a:t>
            </a:r>
          </a:p>
          <a:p>
            <a:r>
              <a:rPr lang="nl-NL" b="0" i="0" dirty="0"/>
              <a:t>Beslisser (is de </a:t>
            </a:r>
            <a:r>
              <a:rPr lang="nl-NL" b="0" i="0" dirty="0" err="1"/>
              <a:t>toepasser</a:t>
            </a:r>
            <a:r>
              <a:rPr lang="nl-NL" b="0" i="0" dirty="0"/>
              <a:t>)</a:t>
            </a:r>
          </a:p>
          <a:p>
            <a:r>
              <a:rPr lang="nl-NL" b="1" i="0" dirty="0"/>
              <a:t>De Ruijter</a:t>
            </a:r>
            <a:r>
              <a:rPr lang="nl-NL" b="0" i="0" dirty="0"/>
              <a:t>: </a:t>
            </a:r>
          </a:p>
          <a:p>
            <a:pPr algn="l" fontAlgn="base">
              <a:buFont typeface="+mj-lt"/>
              <a:buAutoNum type="arabicPeriod"/>
            </a:pPr>
            <a:r>
              <a:rPr lang="nl-NL" b="0" i="0" dirty="0">
                <a:solidFill>
                  <a:srgbClr val="383838"/>
                </a:solidFill>
                <a:effectLst/>
                <a:latin typeface="open sans"/>
              </a:rPr>
              <a:t>Kunst </a:t>
            </a:r>
            <a:r>
              <a:rPr lang="nl-NL" b="0" i="0" dirty="0" err="1">
                <a:solidFill>
                  <a:srgbClr val="383838"/>
                </a:solidFill>
                <a:effectLst/>
                <a:latin typeface="open sans"/>
              </a:rPr>
              <a:t>afkijken:Deze</a:t>
            </a:r>
            <a:r>
              <a:rPr lang="nl-NL" b="0" i="0" dirty="0">
                <a:solidFill>
                  <a:srgbClr val="383838"/>
                </a:solidFill>
                <a:effectLst/>
                <a:latin typeface="open sans"/>
              </a:rPr>
              <a:t> mensen leren het liefst in de spanning van de praktijk. Ze observeren anderen, analyseren wat bruikbaar is en passen dat toe in hun werk.</a:t>
            </a:r>
          </a:p>
          <a:p>
            <a:pPr algn="l" fontAlgn="base">
              <a:buFont typeface="+mj-lt"/>
              <a:buAutoNum type="arabicPeriod"/>
            </a:pPr>
            <a:r>
              <a:rPr lang="nl-NL" b="0" i="0" dirty="0">
                <a:solidFill>
                  <a:srgbClr val="383838"/>
                </a:solidFill>
                <a:effectLst/>
                <a:latin typeface="open sans"/>
              </a:rPr>
              <a:t>Participeren: Leren door te sparren met anderen. Hun reacties en ideeën voeden jouw leerproces.</a:t>
            </a:r>
          </a:p>
          <a:p>
            <a:pPr algn="l" fontAlgn="base">
              <a:buFont typeface="+mj-lt"/>
              <a:buAutoNum type="arabicPeriod"/>
            </a:pPr>
            <a:r>
              <a:rPr lang="nl-NL" b="0" i="0" dirty="0">
                <a:solidFill>
                  <a:srgbClr val="383838"/>
                </a:solidFill>
                <a:effectLst/>
                <a:latin typeface="open sans"/>
              </a:rPr>
              <a:t>Kennis verwerven: Grote kans dat je deze mensen met hun neus in een boek vind. Ze houden van leren waarbij een expert kennis overdraagt.</a:t>
            </a:r>
          </a:p>
          <a:p>
            <a:pPr algn="l" fontAlgn="base">
              <a:buFont typeface="+mj-lt"/>
              <a:buAutoNum type="arabicPeriod"/>
            </a:pPr>
            <a:r>
              <a:rPr lang="nl-NL" b="0" i="0" dirty="0">
                <a:solidFill>
                  <a:srgbClr val="383838"/>
                </a:solidFill>
                <a:effectLst/>
                <a:latin typeface="open sans"/>
              </a:rPr>
              <a:t>Oefenen: Mensen die graag oefenen, proberen iets nieuws graag uit in een veilige omgeving. Ze zijn niet bang voor fouten, want daar leren ze van.</a:t>
            </a:r>
          </a:p>
          <a:p>
            <a:pPr algn="l" fontAlgn="base">
              <a:buFont typeface="+mj-lt"/>
              <a:buAutoNum type="arabicPeriod"/>
            </a:pPr>
            <a:r>
              <a:rPr lang="nl-NL" b="0" i="0" dirty="0" err="1">
                <a:solidFill>
                  <a:srgbClr val="383838"/>
                </a:solidFill>
                <a:effectLst/>
                <a:latin typeface="open sans"/>
              </a:rPr>
              <a:t>Ontdekken:Zij</a:t>
            </a:r>
            <a:r>
              <a:rPr lang="nl-NL" b="0" i="0" dirty="0">
                <a:solidFill>
                  <a:srgbClr val="383838"/>
                </a:solidFill>
                <a:effectLst/>
                <a:latin typeface="open sans"/>
              </a:rPr>
              <a:t> leren het liefst van het leven. Schools leren is te beperkt voor hen. Ze leren het liefst door zelf iets uit te vinden.</a:t>
            </a:r>
          </a:p>
          <a:p>
            <a:endParaRPr lang="nl-NL" b="0" i="0" dirty="0"/>
          </a:p>
          <a:p>
            <a:r>
              <a:rPr lang="nl-NL" dirty="0"/>
              <a:t>Men heeft de neiging om de leerstijlen vaak los te zien: </a:t>
            </a:r>
            <a:r>
              <a:rPr lang="nl-NL" dirty="0" err="1"/>
              <a:t>Ooh</a:t>
            </a:r>
            <a:r>
              <a:rPr lang="nl-NL" dirty="0"/>
              <a:t> hij is een doener, hij gaat altijd aan de slag! </a:t>
            </a:r>
            <a:r>
              <a:rPr lang="nl-NL" dirty="0" err="1"/>
              <a:t>Ooh</a:t>
            </a:r>
            <a:r>
              <a:rPr lang="nl-NL" dirty="0"/>
              <a:t> zij is een dekker, zit alleen maar de protocollen erbij te pakken. Hierdoor plaats je mensen te veel in een hokje. Wanneer iemand iets aanleert doorloopt hij de gehele cyclus van de leerstijlen/voorkeuren. Een leerstijl zegt enkel iets over waar iemand het liefst mee begint.</a:t>
            </a:r>
          </a:p>
          <a:p>
            <a:r>
              <a:rPr lang="nl-NL" sz="1800" i="1" dirty="0">
                <a:effectLst/>
                <a:latin typeface="Calibri" panose="020F0502020204030204" pitchFamily="34" charset="0"/>
                <a:ea typeface="Calibri" panose="020F0502020204030204" pitchFamily="34" charset="0"/>
                <a:cs typeface="Times New Roman" panose="02020603050405020304" pitchFamily="18" charset="0"/>
              </a:rPr>
              <a:t>Stel je TV gaat kapot en ik geef je 1000 euro om een nieuwe tv te gaan kopen; hoe pak je dit aan?</a:t>
            </a:r>
            <a:br>
              <a:rPr lang="nl-NL" sz="1800" i="1" dirty="0">
                <a:effectLst/>
                <a:latin typeface="Calibri" panose="020F0502020204030204" pitchFamily="34" charset="0"/>
                <a:ea typeface="Calibri" panose="020F0502020204030204" pitchFamily="34" charset="0"/>
                <a:cs typeface="Times New Roman" panose="02020603050405020304" pitchFamily="18" charset="0"/>
              </a:rPr>
            </a:br>
            <a:r>
              <a:rPr lang="nl-NL" sz="1800" i="1" dirty="0">
                <a:effectLst/>
                <a:latin typeface="Calibri" panose="020F0502020204030204" pitchFamily="34" charset="0"/>
                <a:ea typeface="Calibri" panose="020F0502020204030204" pitchFamily="34" charset="0"/>
                <a:cs typeface="Times New Roman" panose="02020603050405020304" pitchFamily="18" charset="0"/>
              </a:rPr>
              <a:t>Verschil in aanpak laat verschil in leerstijl zien:</a:t>
            </a:r>
            <a:br>
              <a:rPr lang="nl-NL" sz="1800" i="1" dirty="0">
                <a:effectLst/>
                <a:latin typeface="Calibri" panose="020F0502020204030204" pitchFamily="34" charset="0"/>
                <a:ea typeface="Calibri" panose="020F0502020204030204" pitchFamily="34" charset="0"/>
                <a:cs typeface="Times New Roman" panose="02020603050405020304" pitchFamily="18" charset="0"/>
              </a:rPr>
            </a:br>
            <a:r>
              <a:rPr lang="nl-NL" sz="1800" i="1" dirty="0">
                <a:effectLst/>
                <a:latin typeface="Calibri" panose="020F0502020204030204" pitchFamily="34" charset="0"/>
                <a:ea typeface="Calibri" panose="020F0502020204030204" pitchFamily="34" charset="0"/>
                <a:cs typeface="Times New Roman" panose="02020603050405020304" pitchFamily="18" charset="0"/>
              </a:rPr>
              <a:t>- Naar de winkel gaan aangeven dat je een makkelijk bedienbare tv wil en je hebt 1000 euro is</a:t>
            </a:r>
            <a:br>
              <a:rPr lang="nl-NL" sz="1800" i="1" dirty="0">
                <a:effectLst/>
                <a:latin typeface="Calibri" panose="020F0502020204030204" pitchFamily="34" charset="0"/>
                <a:ea typeface="Calibri" panose="020F0502020204030204" pitchFamily="34" charset="0"/>
                <a:cs typeface="Times New Roman" panose="02020603050405020304" pitchFamily="18" charset="0"/>
              </a:rPr>
            </a:br>
            <a:r>
              <a:rPr lang="nl-NL" sz="1800" i="1" dirty="0">
                <a:effectLst/>
                <a:latin typeface="Calibri" panose="020F0502020204030204" pitchFamily="34" charset="0"/>
                <a:ea typeface="Calibri" panose="020F0502020204030204" pitchFamily="34" charset="0"/>
                <a:cs typeface="Times New Roman" panose="02020603050405020304" pitchFamily="18" charset="0"/>
              </a:rPr>
              <a:t>- Op internet uitgebreid gaan uitvogelen wat de beste tv is met den nieuwste snufjes.</a:t>
            </a:r>
            <a:br>
              <a:rPr lang="nl-NL" sz="1800" i="1" dirty="0">
                <a:effectLst/>
                <a:latin typeface="Calibri" panose="020F0502020204030204" pitchFamily="34" charset="0"/>
                <a:ea typeface="Calibri" panose="020F0502020204030204" pitchFamily="34" charset="0"/>
                <a:cs typeface="Times New Roman" panose="02020603050405020304" pitchFamily="18" charset="0"/>
              </a:rPr>
            </a:br>
            <a:r>
              <a:rPr lang="nl-NL" sz="1800" i="1" dirty="0">
                <a:effectLst/>
                <a:latin typeface="Calibri" panose="020F0502020204030204" pitchFamily="34" charset="0"/>
                <a:ea typeface="Calibri" panose="020F0502020204030204" pitchFamily="34" charset="0"/>
                <a:cs typeface="Times New Roman" panose="02020603050405020304" pitchFamily="18" charset="0"/>
              </a:rPr>
              <a:t>- TV uitzoeken voor 400 euro en de rest gebruiken voor spaarrekening/andere zaken</a:t>
            </a:r>
            <a:r>
              <a:rPr lang="nl-NL" i="1" dirty="0"/>
              <a:t> </a:t>
            </a:r>
          </a:p>
          <a:p>
            <a:r>
              <a:rPr lang="nl-NL" dirty="0"/>
              <a:t>Toch is het goed om als werkbegeleider te weten wat de leerstijl/voorkeur van je student </a:t>
            </a:r>
            <a:r>
              <a:rPr lang="nl-NL" b="1" dirty="0"/>
              <a:t>en</a:t>
            </a:r>
            <a:r>
              <a:rPr lang="nl-NL" b="0" dirty="0"/>
              <a:t> van jezelf is. Wanneer je hier bewust van bent heb je meer begrip voor het leerproces dat iemand doorloopt. </a:t>
            </a:r>
            <a:endParaRPr lang="nl-NL" dirty="0"/>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7</a:t>
            </a:fld>
            <a:endParaRPr lang="nl-NL" noProof="0"/>
          </a:p>
        </p:txBody>
      </p:sp>
    </p:spTree>
    <p:extLst>
      <p:ext uri="{BB962C8B-B14F-4D97-AF65-F5344CB8AC3E}">
        <p14:creationId xmlns:p14="http://schemas.microsoft.com/office/powerpoint/2010/main" val="263519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8</a:t>
            </a:fld>
            <a:endParaRPr lang="nl-NL" noProof="0"/>
          </a:p>
        </p:txBody>
      </p:sp>
    </p:spTree>
    <p:extLst>
      <p:ext uri="{BB962C8B-B14F-4D97-AF65-F5344CB8AC3E}">
        <p14:creationId xmlns:p14="http://schemas.microsoft.com/office/powerpoint/2010/main" val="234175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 in begeleiden en coachen zit hem op de manier waarop ondersteund worden en met welk doel. </a:t>
            </a:r>
          </a:p>
          <a:p>
            <a:r>
              <a:rPr lang="nl-NL" dirty="0"/>
              <a:t>Bij begeleiding is het voornamelijk opdracht gericht en wordt er gekeken hoe er een oplossing kan worden gevonden. Voorbeeld: </a:t>
            </a:r>
            <a:r>
              <a:rPr lang="nl-NL" i="1" dirty="0"/>
              <a:t>Student loopt vast tijdens de artsen visite. Ze weet niet meer wat te doen en vraagt jou om hulp. Je geeft aan dat je het wel van haar overneemt en dat ze het de volgende keer weer kan proberen. </a:t>
            </a:r>
          </a:p>
          <a:p>
            <a:r>
              <a:rPr lang="nl-NL" i="0" dirty="0"/>
              <a:t>Coaching is er op gericht om de student zelf de oplossing te laten vinden en meer als persoon te laten ontwikkelen: voorbeeld: </a:t>
            </a:r>
            <a:r>
              <a:rPr lang="nl-NL" i="1" dirty="0"/>
              <a:t>Student loopt vast tijdens de artsenvisite en vraagt jou om hulp echter is ze niet concreet in haar hulp vraag. In overleg met de arts gaat je collega verder met haar </a:t>
            </a:r>
            <a:r>
              <a:rPr lang="nl-NL" i="1" dirty="0" err="1"/>
              <a:t>clienten</a:t>
            </a:r>
            <a:r>
              <a:rPr lang="nl-NL" i="1" dirty="0"/>
              <a:t> en ga jij in gesprek met de student. In dit gesprek bevraag je de student op een aantal zaken. Wat lukt niet? Hoe komt het dat dit niet lukt? Wat kan haar hierbij helpen. Uiteindelijk komt de student zelf tot een oplossing en heeft ze zowel haar eigen doel bereikt als zich zelf ontwikkeld. </a:t>
            </a:r>
          </a:p>
          <a:p>
            <a:endParaRPr lang="nl-NL" i="0" dirty="0"/>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13</a:t>
            </a:fld>
            <a:endParaRPr lang="nl-NL" noProof="0"/>
          </a:p>
        </p:txBody>
      </p:sp>
    </p:spTree>
    <p:extLst>
      <p:ext uri="{BB962C8B-B14F-4D97-AF65-F5344CB8AC3E}">
        <p14:creationId xmlns:p14="http://schemas.microsoft.com/office/powerpoint/2010/main" val="73428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moet een student doen, voldoet hij/zij daar aan zonder eigen </a:t>
            </a:r>
            <a:r>
              <a:rPr lang="nl-NL" dirty="0" err="1"/>
              <a:t>werkwijzes</a:t>
            </a:r>
            <a:r>
              <a:rPr lang="nl-NL" dirty="0"/>
              <a:t> dit te laten verkleuren. Gericht kijken na dat geen wat getoetst moet worden en geen andere zaken erbij halen.  Meningen over de student(bv. Het is zo’n leuke meid) de beoordeling niet laten beïnvloeden. </a:t>
            </a:r>
          </a:p>
          <a:p>
            <a:r>
              <a:rPr lang="nl-NL" i="1" dirty="0"/>
              <a:t>Voorbeeld: student gaat voor de opdracht de etenskar opruimen. De student volgt volledig de </a:t>
            </a:r>
            <a:r>
              <a:rPr lang="nl-NL" i="1" dirty="0" err="1"/>
              <a:t>hygiene</a:t>
            </a:r>
            <a:r>
              <a:rPr lang="nl-NL" i="1" dirty="0"/>
              <a:t> richtlijnen alleen bij het nabespreken van de opdracht geeft de werkbegeleider aan dat ze hem niet goed vond omdat de student niet dezelfde volgorde aanhield met betrekking tot het opruimen van de koude en warme drink producten zoals zij gewend is. Er zijn hier echter geen eisen of afspraken over gemaakt binnen het team maar toch vind de begeleider dat de student de opdracht niet heeft behaald. </a:t>
            </a:r>
          </a:p>
          <a:p>
            <a:r>
              <a:rPr lang="nl-NL" dirty="0"/>
              <a:t>Halo </a:t>
            </a:r>
            <a:r>
              <a:rPr lang="nl-NL" dirty="0" err="1"/>
              <a:t>vs</a:t>
            </a:r>
            <a:r>
              <a:rPr lang="nl-NL" dirty="0"/>
              <a:t> hoorn effect; </a:t>
            </a:r>
            <a:r>
              <a:rPr lang="nl-NL" b="0" i="0" dirty="0">
                <a:solidFill>
                  <a:srgbClr val="222222"/>
                </a:solidFill>
                <a:effectLst/>
                <a:latin typeface="Arial" panose="020B0604020202020204" pitchFamily="34" charset="0"/>
              </a:rPr>
              <a:t>een bepaald aspect dat een leerling goed beheerst of juist niet heeft invloed op de totale beoordeling. </a:t>
            </a:r>
          </a:p>
          <a:p>
            <a:r>
              <a:rPr lang="nl-NL" b="0" i="1" dirty="0">
                <a:solidFill>
                  <a:srgbClr val="222222"/>
                </a:solidFill>
                <a:effectLst/>
                <a:latin typeface="Arial" panose="020B0604020202020204" pitchFamily="34" charset="0"/>
              </a:rPr>
              <a:t>Voorbeeld; student heeft als opdracht het verrichten van een subcutane injectie. Hierbij vergeet ze de patiënt uitleg te geven over de handelingen. Bij het nabespreken zegt de begeleider; ja dat vergat je maar dat zie ik je anders wel doen, dus we tekenen hem gewoon af.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222222"/>
                </a:solidFill>
                <a:effectLst/>
                <a:latin typeface="Arial" panose="020B0604020202020204" pitchFamily="34" charset="0"/>
              </a:rPr>
              <a:t>Eens een dief altijd een dief: geen rekening gehouden met ontwikkelingen maar blijven hangen in eerder gemaakte fout(en).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1" dirty="0">
                <a:solidFill>
                  <a:srgbClr val="222222"/>
                </a:solidFill>
                <a:effectLst/>
                <a:latin typeface="Arial" panose="020B0604020202020204" pitchFamily="34" charset="0"/>
              </a:rPr>
              <a:t>Voorbeeld; student wil graag feedback op het delen van medicatie. Je weet nog van de vorige keer dat hij dit deed met jou, enkele weken geleden, dat hij vergat om een dubbele controle te vragen bij het toedienen van de insuline. De student deelt vandaag volgens de richtlijnen medicatie, echter hoefde hij dit keer geen insuline te spuiten. Bij de nabespreking geef je aan dat hij het goed deed maar dat je de opdracht niet gaat aftekenen omdat hij vorige keer een fout heeft gemaakt.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222222"/>
                </a:solidFill>
                <a:effectLst/>
                <a:latin typeface="Arial" panose="020B0604020202020204" pitchFamily="34" charset="0"/>
              </a:rPr>
              <a:t>Invullen: Hiermee wordt de tendens bedoeld om uitspraken te doen over karaktertrekken en eigenschappen van anderen. Aan de hand van gedragingen van een persoon worden zijn psychische roerselen verklaard. “Hij gedraagt zich zo, omdat hij onzeker is/een slechte jeugd heeft gehad, etc.” Vooral als het in algemene termen blijft, is het praten over eigenschappen en karaktertrekken vaak een vlucht. </a:t>
            </a:r>
          </a:p>
          <a:p>
            <a:endParaRPr lang="nl-NL" i="0" dirty="0"/>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15</a:t>
            </a:fld>
            <a:endParaRPr lang="nl-NL" noProof="0"/>
          </a:p>
        </p:txBody>
      </p:sp>
    </p:spTree>
    <p:extLst>
      <p:ext uri="{BB962C8B-B14F-4D97-AF65-F5344CB8AC3E}">
        <p14:creationId xmlns:p14="http://schemas.microsoft.com/office/powerpoint/2010/main" val="216811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pPr rtl="0"/>
            <a:fld id="{37809D77-6270-417D-B912-9E40620F0D03}" type="slidenum">
              <a:rPr lang="nl-NL" noProof="0" smtClean="0"/>
              <a:t>16</a:t>
            </a:fld>
            <a:endParaRPr lang="nl-NL" noProof="0"/>
          </a:p>
        </p:txBody>
      </p:sp>
    </p:spTree>
    <p:extLst>
      <p:ext uri="{BB962C8B-B14F-4D97-AF65-F5344CB8AC3E}">
        <p14:creationId xmlns:p14="http://schemas.microsoft.com/office/powerpoint/2010/main" val="93136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0"/>
            <a:ext cx="10363200" cy="4267200"/>
          </a:xfrm>
        </p:spPr>
        <p:txBody>
          <a:bodyPr rtlCol="0" anchor="b">
            <a:noAutofit/>
          </a:bodyPr>
          <a:lstStyle>
            <a:lvl1pPr>
              <a:lnSpc>
                <a:spcPct val="100000"/>
              </a:lnSpc>
              <a:defRPr sz="6600">
                <a:solidFill>
                  <a:schemeClr val="accent1">
                    <a:lumMod val="50000"/>
                  </a:schemeClr>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828800" y="4343399"/>
            <a:ext cx="8534400" cy="1219200"/>
          </a:xfrm>
        </p:spPr>
        <p:txBody>
          <a:bodyPr rtlCol="0">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noProof="0"/>
              <a:t>Klik om de subtitelstijl van het model te bewerken</a:t>
            </a:r>
          </a:p>
        </p:txBody>
      </p:sp>
      <p:sp>
        <p:nvSpPr>
          <p:cNvPr id="9" name="Tijdelijke aanduiding voor voettekst 8"/>
          <p:cNvSpPr>
            <a:spLocks noGrp="1"/>
          </p:cNvSpPr>
          <p:nvPr>
            <p:ph type="ftr" sz="quarter" idx="12"/>
          </p:nvPr>
        </p:nvSpPr>
        <p:spPr/>
        <p:txBody>
          <a:bodyPr rtlCol="0"/>
          <a:lstStyle>
            <a:lvl1pPr>
              <a:defRPr>
                <a:solidFill>
                  <a:schemeClr val="tx2"/>
                </a:solidFill>
              </a:defRPr>
            </a:lvl1pPr>
          </a:lstStyle>
          <a:p>
            <a:pPr rtl="0"/>
            <a:r>
              <a:rPr lang="nl-NL" noProof="0"/>
              <a:t>Een voettekst toevoegen</a:t>
            </a:r>
          </a:p>
        </p:txBody>
      </p:sp>
      <p:sp>
        <p:nvSpPr>
          <p:cNvPr id="7" name="Tijdelijke aanduiding voor datum 6"/>
          <p:cNvSpPr>
            <a:spLocks noGrp="1"/>
          </p:cNvSpPr>
          <p:nvPr>
            <p:ph type="dt" sz="half" idx="10"/>
          </p:nvPr>
        </p:nvSpPr>
        <p:spPr/>
        <p:txBody>
          <a:bodyPr rtlCol="0"/>
          <a:lstStyle>
            <a:lvl1pPr>
              <a:defRPr>
                <a:solidFill>
                  <a:schemeClr val="tx2"/>
                </a:solidFill>
              </a:defRPr>
            </a:lvl1pPr>
          </a:lstStyle>
          <a:p>
            <a:pPr rtl="0"/>
            <a:fld id="{CF37EE91-AC4F-4DD2-AF3C-B4CA9795FA86}" type="datetime1">
              <a:rPr lang="nl-NL" noProof="0" smtClean="0"/>
              <a:t>3-12-2020</a:t>
            </a:fld>
            <a:endParaRPr lang="nl-NL" noProof="0"/>
          </a:p>
        </p:txBody>
      </p:sp>
      <p:sp>
        <p:nvSpPr>
          <p:cNvPr id="8" name="Tijdelijke aanduiding voor dianummer 7"/>
          <p:cNvSpPr>
            <a:spLocks noGrp="1"/>
          </p:cNvSpPr>
          <p:nvPr>
            <p:ph type="sldNum" sz="quarter" idx="11"/>
          </p:nvPr>
        </p:nvSpPr>
        <p:spPr/>
        <p:txBody>
          <a:bodyPr rtlCol="0"/>
          <a:lstStyle>
            <a:lvl1pPr>
              <a:defRPr>
                <a:solidFill>
                  <a:schemeClr val="tx2"/>
                </a:solidFill>
              </a:defRPr>
            </a:lvl1pPr>
          </a:lstStyle>
          <a:p>
            <a:pPr rtl="0"/>
            <a:fld id="{401CF334-2D5C-4859-84A6-CA7E6E43FAEB}" type="slidenum">
              <a:rPr lang="nl-NL" noProof="0" smtClean="0"/>
              <a:pPr rtl="0"/>
              <a:t>‹nr.›</a:t>
            </a:fld>
            <a:endParaRPr lang="nl-NL" noProof="0"/>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voettekst 4"/>
          <p:cNvSpPr>
            <a:spLocks noGrp="1"/>
          </p:cNvSpPr>
          <p:nvPr>
            <p:ph type="ftr" sz="quarter" idx="11"/>
          </p:nvPr>
        </p:nvSpPr>
        <p:spPr/>
        <p:txBody>
          <a:bodyPr rtlCol="0"/>
          <a:lstStyle>
            <a:lvl1pPr>
              <a:defRPr>
                <a:solidFill>
                  <a:schemeClr val="tx2"/>
                </a:solidFill>
              </a:defRPr>
            </a:lvl1pPr>
          </a:lstStyle>
          <a:p>
            <a:pPr rtl="0"/>
            <a:r>
              <a:rPr lang="nl-NL" noProof="0"/>
              <a:t>Een voettekst toevoegen</a:t>
            </a:r>
          </a:p>
        </p:txBody>
      </p:sp>
      <p:sp>
        <p:nvSpPr>
          <p:cNvPr id="4" name="Tijdelijke aanduiding voor datum 3"/>
          <p:cNvSpPr>
            <a:spLocks noGrp="1"/>
          </p:cNvSpPr>
          <p:nvPr>
            <p:ph type="dt" sz="half" idx="10"/>
          </p:nvPr>
        </p:nvSpPr>
        <p:spPr/>
        <p:txBody>
          <a:bodyPr rtlCol="0"/>
          <a:lstStyle>
            <a:lvl1pPr>
              <a:defRPr>
                <a:solidFill>
                  <a:schemeClr val="tx2"/>
                </a:solidFill>
              </a:defRPr>
            </a:lvl1pPr>
          </a:lstStyle>
          <a:p>
            <a:pPr rtl="0"/>
            <a:fld id="{E021EAB8-9A7D-4A9A-81B1-54964AB471FF}" type="datetime1">
              <a:rPr lang="nl-NL" noProof="0" smtClean="0"/>
              <a:t>3-12-2020</a:t>
            </a:fld>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nl-NL" noProof="0" smtClean="0"/>
              <a:pPr rtl="0"/>
              <a:t>‹nr.›</a:t>
            </a:fld>
            <a:endParaRPr lang="nl-NL" noProof="0"/>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839200" y="274639"/>
            <a:ext cx="2743200" cy="4983161"/>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609600" y="274639"/>
            <a:ext cx="8026400" cy="4983161"/>
          </a:xfrm>
        </p:spPr>
        <p:txBody>
          <a:bodyPr vert="eaVert"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voettekst 4"/>
          <p:cNvSpPr>
            <a:spLocks noGrp="1"/>
          </p:cNvSpPr>
          <p:nvPr>
            <p:ph type="ftr" sz="quarter" idx="11"/>
          </p:nvPr>
        </p:nvSpPr>
        <p:spPr/>
        <p:txBody>
          <a:bodyPr rtlCol="0"/>
          <a:lstStyle>
            <a:lvl1pPr>
              <a:defRPr>
                <a:solidFill>
                  <a:schemeClr val="tx2"/>
                </a:solidFill>
              </a:defRPr>
            </a:lvl1pPr>
          </a:lstStyle>
          <a:p>
            <a:pPr rtl="0"/>
            <a:r>
              <a:rPr lang="nl-NL" noProof="0"/>
              <a:t>Een voettekst toevoegen</a:t>
            </a:r>
          </a:p>
        </p:txBody>
      </p:sp>
      <p:sp>
        <p:nvSpPr>
          <p:cNvPr id="4" name="Tijdelijke aanduiding voor datum 3"/>
          <p:cNvSpPr>
            <a:spLocks noGrp="1"/>
          </p:cNvSpPr>
          <p:nvPr>
            <p:ph type="dt" sz="half" idx="10"/>
          </p:nvPr>
        </p:nvSpPr>
        <p:spPr/>
        <p:txBody>
          <a:bodyPr rtlCol="0"/>
          <a:lstStyle>
            <a:lvl1pPr>
              <a:defRPr>
                <a:solidFill>
                  <a:schemeClr val="tx2"/>
                </a:solidFill>
              </a:defRPr>
            </a:lvl1pPr>
          </a:lstStyle>
          <a:p>
            <a:pPr rtl="0"/>
            <a:fld id="{449B2D54-899C-42FA-88F7-8C824EBC0A8A}" type="datetime1">
              <a:rPr lang="nl-NL" noProof="0" smtClean="0"/>
              <a:t>3-12-2020</a:t>
            </a:fld>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nl-NL" noProof="0" smtClean="0"/>
              <a:pPr rtl="0"/>
              <a:t>‹nr.›</a:t>
            </a:fld>
            <a:endParaRPr lang="nl-NL" noProof="0"/>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lvl5pPr>
              <a:defRPr/>
            </a:lvl5pPr>
            <a:lvl6pPr>
              <a:defRPr/>
            </a:lvl6pPr>
            <a:lvl7pPr>
              <a:defRPr/>
            </a:lvl7pPr>
            <a:lvl8pPr>
              <a:defRPr/>
            </a:lvl8pPr>
            <a:lvl9pPr>
              <a:buFont typeface="Arial" pitchFamily="34" charset="0"/>
              <a:buChar char="•"/>
              <a:defRPr/>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voettekst 4"/>
          <p:cNvSpPr>
            <a:spLocks noGrp="1"/>
          </p:cNvSpPr>
          <p:nvPr>
            <p:ph type="ftr" sz="quarter" idx="11"/>
          </p:nvPr>
        </p:nvSpPr>
        <p:spPr/>
        <p:txBody>
          <a:bodyPr rtlCol="0"/>
          <a:lstStyle/>
          <a:p>
            <a:pPr rtl="0"/>
            <a:r>
              <a:rPr lang="nl-NL" noProof="0"/>
              <a:t>Een voettekst toevoegen</a:t>
            </a:r>
          </a:p>
        </p:txBody>
      </p:sp>
      <p:sp>
        <p:nvSpPr>
          <p:cNvPr id="4" name="Tijdelijke aanduiding voor datum 3"/>
          <p:cNvSpPr>
            <a:spLocks noGrp="1"/>
          </p:cNvSpPr>
          <p:nvPr>
            <p:ph type="dt" sz="half" idx="10"/>
          </p:nvPr>
        </p:nvSpPr>
        <p:spPr/>
        <p:txBody>
          <a:bodyPr rtlCol="0"/>
          <a:lstStyle/>
          <a:p>
            <a:pPr rtl="0"/>
            <a:fld id="{5AFFC13A-2BDC-45CE-96AF-CC29DA6D275B}" type="datetime1">
              <a:rPr lang="nl-NL" noProof="0" smtClean="0"/>
              <a:t>3-12-2020</a:t>
            </a:fld>
            <a:endParaRPr lang="nl-NL" noProof="0"/>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63084" y="0"/>
            <a:ext cx="10363200" cy="2505075"/>
          </a:xfrm>
        </p:spPr>
        <p:txBody>
          <a:bodyPr vert="horz" lIns="91440" tIns="45720" rIns="91440" bIns="45720" rtlCol="0" anchor="b">
            <a:noAutofit/>
          </a:bodyPr>
          <a:lstStyle>
            <a:lvl1pPr>
              <a:defRPr lang="en-US" dirty="0"/>
            </a:lvl1pPr>
          </a:lstStyle>
          <a:p>
            <a:pPr lvl="0" rtl="0"/>
            <a:r>
              <a:rPr lang="nl-NL" noProof="0"/>
              <a:t>Klik om de titelstijl van het model te bewerken</a:t>
            </a:r>
          </a:p>
        </p:txBody>
      </p:sp>
      <p:sp>
        <p:nvSpPr>
          <p:cNvPr id="3" name="Tijdelijke aanduiding voor tekst 2"/>
          <p:cNvSpPr>
            <a:spLocks noGrp="1"/>
          </p:cNvSpPr>
          <p:nvPr>
            <p:ph type="body" idx="1" hasCustomPrompt="1"/>
          </p:nvPr>
        </p:nvSpPr>
        <p:spPr>
          <a:xfrm>
            <a:off x="963084" y="2697163"/>
            <a:ext cx="10363200" cy="1131887"/>
          </a:xfrm>
        </p:spPr>
        <p:txBody>
          <a:bodyPr rtlCol="0"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5" name="Tijdelijke aanduiding voor voettekst 4"/>
          <p:cNvSpPr>
            <a:spLocks noGrp="1"/>
          </p:cNvSpPr>
          <p:nvPr>
            <p:ph type="ftr" sz="quarter" idx="11"/>
          </p:nvPr>
        </p:nvSpPr>
        <p:spPr/>
        <p:txBody>
          <a:bodyPr rtlCol="0"/>
          <a:lstStyle/>
          <a:p>
            <a:pPr rtl="0"/>
            <a:r>
              <a:rPr lang="nl-NL" noProof="0"/>
              <a:t>Een voettekst toevoegen</a:t>
            </a:r>
          </a:p>
        </p:txBody>
      </p:sp>
      <p:sp>
        <p:nvSpPr>
          <p:cNvPr id="4" name="Tijdelijke aanduiding voor datum 3"/>
          <p:cNvSpPr>
            <a:spLocks noGrp="1"/>
          </p:cNvSpPr>
          <p:nvPr>
            <p:ph type="dt" sz="half" idx="10"/>
          </p:nvPr>
        </p:nvSpPr>
        <p:spPr/>
        <p:txBody>
          <a:bodyPr rtlCol="0"/>
          <a:lstStyle/>
          <a:p>
            <a:pPr rtl="0"/>
            <a:fld id="{F507E712-F1A5-463D-BA41-28CFB54AC292}" type="datetime1">
              <a:rPr lang="nl-NL" noProof="0" smtClean="0"/>
              <a:t>3-12-2020</a:t>
            </a:fld>
            <a:endParaRPr lang="nl-NL" noProof="0"/>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9" name="Tijdelijke aanduiding voor inhoud 8"/>
          <p:cNvSpPr>
            <a:spLocks noGrp="1"/>
          </p:cNvSpPr>
          <p:nvPr>
            <p:ph sz="quarter" idx="13" hasCustomPrompt="1"/>
          </p:nvPr>
        </p:nvSpPr>
        <p:spPr>
          <a:xfrm>
            <a:off x="612805" y="1828800"/>
            <a:ext cx="5388864" cy="3429255"/>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197600" y="1828785"/>
            <a:ext cx="5384800" cy="3429015"/>
          </a:xfrm>
        </p:spPr>
        <p:txBody>
          <a:bodyPr rtlCol="0"/>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11"/>
          </p:nvPr>
        </p:nvSpPr>
        <p:spPr/>
        <p:txBody>
          <a:bodyPr rtlCol="0"/>
          <a:lstStyle>
            <a:lvl1pPr>
              <a:defRPr>
                <a:solidFill>
                  <a:schemeClr val="tx2"/>
                </a:solidFill>
              </a:defRPr>
            </a:lvl1pPr>
          </a:lstStyle>
          <a:p>
            <a:pPr rtl="0"/>
            <a:r>
              <a:rPr lang="nl-NL" noProof="0"/>
              <a:t>Een voettekst toevoegen</a:t>
            </a:r>
          </a:p>
        </p:txBody>
      </p:sp>
      <p:sp>
        <p:nvSpPr>
          <p:cNvPr id="5" name="Tijdelijke aanduiding voor datum 4"/>
          <p:cNvSpPr>
            <a:spLocks noGrp="1"/>
          </p:cNvSpPr>
          <p:nvPr>
            <p:ph type="dt" sz="half" idx="10"/>
          </p:nvPr>
        </p:nvSpPr>
        <p:spPr/>
        <p:txBody>
          <a:bodyPr rtlCol="0"/>
          <a:lstStyle>
            <a:lvl1pPr>
              <a:defRPr>
                <a:solidFill>
                  <a:schemeClr val="tx2"/>
                </a:solidFill>
              </a:defRPr>
            </a:lvl1pPr>
          </a:lstStyle>
          <a:p>
            <a:pPr rtl="0"/>
            <a:fld id="{600F1536-ADCC-49BA-8C34-0FBA89EAE1B2}" type="datetime1">
              <a:rPr lang="nl-NL" noProof="0" smtClean="0"/>
              <a:t>3-12-2020</a:t>
            </a:fld>
            <a:endParaRPr lang="nl-NL" noProof="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nl-NL" noProof="0" smtClean="0"/>
              <a:pPr rtl="0"/>
              <a:t>‹nr.›</a:t>
            </a:fld>
            <a:endParaRPr lang="nl-NL" noProof="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609600" y="1840825"/>
            <a:ext cx="5386917" cy="609600"/>
          </a:xfrm>
        </p:spPr>
        <p:txBody>
          <a:bodyPr rtlCol="0"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1" name="Tijdelijke aanduiding voor inhoud 10"/>
          <p:cNvSpPr>
            <a:spLocks noGrp="1"/>
          </p:cNvSpPr>
          <p:nvPr>
            <p:ph sz="quarter" idx="13" hasCustomPrompt="1"/>
          </p:nvPr>
        </p:nvSpPr>
        <p:spPr>
          <a:xfrm>
            <a:off x="609600" y="2453473"/>
            <a:ext cx="5388864" cy="2834031"/>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197601" y="1840825"/>
            <a:ext cx="5389033" cy="609600"/>
          </a:xfrm>
        </p:spPr>
        <p:txBody>
          <a:bodyPr rtlCol="0"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3" name="Tijdelijke aanduiding voor inhoud 12"/>
          <p:cNvSpPr>
            <a:spLocks noGrp="1"/>
          </p:cNvSpPr>
          <p:nvPr>
            <p:ph sz="quarter" idx="14" hasCustomPrompt="1"/>
          </p:nvPr>
        </p:nvSpPr>
        <p:spPr>
          <a:xfrm>
            <a:off x="6201237" y="2453474"/>
            <a:ext cx="5388864" cy="2833709"/>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Tijdelijke aanduiding voor voettekst 7"/>
          <p:cNvSpPr>
            <a:spLocks noGrp="1"/>
          </p:cNvSpPr>
          <p:nvPr>
            <p:ph type="ftr" sz="quarter" idx="11"/>
          </p:nvPr>
        </p:nvSpPr>
        <p:spPr/>
        <p:txBody>
          <a:bodyPr rtlCol="0"/>
          <a:lstStyle/>
          <a:p>
            <a:pPr rtl="0"/>
            <a:r>
              <a:rPr lang="nl-NL" noProof="0"/>
              <a:t>Een voettekst toevoegen</a:t>
            </a:r>
          </a:p>
        </p:txBody>
      </p:sp>
      <p:sp>
        <p:nvSpPr>
          <p:cNvPr id="7" name="Tijdelijke aanduiding voor datum 6"/>
          <p:cNvSpPr>
            <a:spLocks noGrp="1"/>
          </p:cNvSpPr>
          <p:nvPr>
            <p:ph type="dt" sz="half" idx="10"/>
          </p:nvPr>
        </p:nvSpPr>
        <p:spPr/>
        <p:txBody>
          <a:bodyPr rtlCol="0"/>
          <a:lstStyle/>
          <a:p>
            <a:pPr rtl="0"/>
            <a:fld id="{04F22E73-20EB-48D1-BE86-D9545C075D9F}" type="datetime1">
              <a:rPr lang="nl-NL" noProof="0" smtClean="0"/>
              <a:t>3-12-2020</a:t>
            </a:fld>
            <a:endParaRPr lang="nl-NL" noProof="0"/>
          </a:p>
        </p:txBody>
      </p:sp>
      <p:sp>
        <p:nvSpPr>
          <p:cNvPr id="9" name="Tijdelijke aanduiding voor dianummer 8"/>
          <p:cNvSpPr>
            <a:spLocks noGrp="1"/>
          </p:cNvSpPr>
          <p:nvPr>
            <p:ph type="sldNum" sz="quarter" idx="12"/>
          </p:nvPr>
        </p:nvSpPr>
        <p:spPr/>
        <p:txBody>
          <a:bodyPr rtlCol="0"/>
          <a:lstStyle/>
          <a:p>
            <a:pPr rtl="0"/>
            <a:fld id="{401CF334-2D5C-4859-84A6-CA7E6E43FAEB}" type="slidenum">
              <a:rPr lang="nl-NL" noProof="0" smtClean="0"/>
              <a:t>‹nr.›</a:t>
            </a:fld>
            <a:endParaRPr lang="nl-NL" noProof="0"/>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4" name="Tijdelijke aanduiding voor voettekst 3"/>
          <p:cNvSpPr>
            <a:spLocks noGrp="1"/>
          </p:cNvSpPr>
          <p:nvPr>
            <p:ph type="ftr" sz="quarter" idx="11"/>
          </p:nvPr>
        </p:nvSpPr>
        <p:spPr/>
        <p:txBody>
          <a:bodyPr rtlCol="0"/>
          <a:lstStyle/>
          <a:p>
            <a:pPr rtl="0"/>
            <a:r>
              <a:rPr lang="nl-NL" noProof="0"/>
              <a:t>Een voettekst toevoegen</a:t>
            </a:r>
          </a:p>
        </p:txBody>
      </p:sp>
      <p:sp>
        <p:nvSpPr>
          <p:cNvPr id="3" name="Tijdelijke aanduiding voor datum 2"/>
          <p:cNvSpPr>
            <a:spLocks noGrp="1"/>
          </p:cNvSpPr>
          <p:nvPr>
            <p:ph type="dt" sz="half" idx="10"/>
          </p:nvPr>
        </p:nvSpPr>
        <p:spPr/>
        <p:txBody>
          <a:bodyPr rtlCol="0"/>
          <a:lstStyle/>
          <a:p>
            <a:pPr rtl="0"/>
            <a:fld id="{31F0D1E3-DF8A-4278-B119-58FE99719805}" type="datetime1">
              <a:rPr lang="nl-NL" noProof="0" smtClean="0"/>
              <a:t>3-12-2020</a:t>
            </a:fld>
            <a:endParaRPr lang="nl-NL" noProof="0"/>
          </a:p>
        </p:txBody>
      </p:sp>
      <p:sp>
        <p:nvSpPr>
          <p:cNvPr id="5" name="Tijdelijke aanduiding voor dianummer 4"/>
          <p:cNvSpPr>
            <a:spLocks noGrp="1"/>
          </p:cNvSpPr>
          <p:nvPr>
            <p:ph type="sldNum" sz="quarter" idx="12"/>
          </p:nvPr>
        </p:nvSpPr>
        <p:spPr/>
        <p:txBody>
          <a:bodyPr rtlCol="0"/>
          <a:lstStyle/>
          <a:p>
            <a:pPr rtl="0"/>
            <a:fld id="{401CF334-2D5C-4859-84A6-CA7E6E43FAEB}" type="slidenum">
              <a:rPr lang="nl-NL" noProof="0" smtClean="0"/>
              <a:t>‹nr.›</a:t>
            </a:fld>
            <a:endParaRPr lang="nl-NL" noProof="0"/>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r>
              <a:rPr lang="nl-NL" noProof="0"/>
              <a:t>Een voettekst toevoegen</a:t>
            </a:r>
          </a:p>
        </p:txBody>
      </p:sp>
      <p:sp>
        <p:nvSpPr>
          <p:cNvPr id="2" name="Tijdelijke aanduiding voor datum 1"/>
          <p:cNvSpPr>
            <a:spLocks noGrp="1"/>
          </p:cNvSpPr>
          <p:nvPr>
            <p:ph type="dt" sz="half" idx="10"/>
          </p:nvPr>
        </p:nvSpPr>
        <p:spPr/>
        <p:txBody>
          <a:bodyPr rtlCol="0"/>
          <a:lstStyle/>
          <a:p>
            <a:pPr rtl="0"/>
            <a:fld id="{74377874-3ED7-4E00-A10F-1D826A25F9E0}" type="datetime1">
              <a:rPr lang="nl-NL" noProof="0" smtClean="0"/>
              <a:t>3-12-2020</a:t>
            </a:fld>
            <a:endParaRPr lang="nl-NL" noProof="0"/>
          </a:p>
        </p:txBody>
      </p:sp>
      <p:sp>
        <p:nvSpPr>
          <p:cNvPr id="4" name="Tijdelijke aanduiding voor dianummer 3"/>
          <p:cNvSpPr>
            <a:spLocks noGrp="1"/>
          </p:cNvSpPr>
          <p:nvPr>
            <p:ph type="sldNum" sz="quarter" idx="12"/>
          </p:nvPr>
        </p:nvSpPr>
        <p:spPr/>
        <p:txBody>
          <a:bodyPr rtlCol="0"/>
          <a:lstStyle/>
          <a:p>
            <a:pPr rtl="0"/>
            <a:fld id="{401CF334-2D5C-4859-84A6-CA7E6E43FAEB}" type="slidenum">
              <a:rPr lang="nl-NL" noProof="0" smtClean="0"/>
              <a:t>‹nr.›</a:t>
            </a:fld>
            <a:endParaRPr lang="nl-NL" noProof="0"/>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76117" y="266700"/>
            <a:ext cx="4011084" cy="2095500"/>
          </a:xfrm>
        </p:spPr>
        <p:txBody>
          <a:bodyPr rtlCol="0" anchor="b"/>
          <a:lstStyle>
            <a:lvl1pPr algn="ctr">
              <a:lnSpc>
                <a:spcPct val="100000"/>
              </a:lnSpc>
              <a:defRPr sz="2800" b="0">
                <a:effectLst>
                  <a:outerShdw blurRad="50800" dist="25400" dir="5400000" algn="t" rotWithShape="0">
                    <a:prstClr val="black">
                      <a:alpha val="25000"/>
                    </a:prstClr>
                  </a:outerShdw>
                </a:effectLst>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958850" y="273052"/>
            <a:ext cx="6661151" cy="4984748"/>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7876117" y="2438401"/>
            <a:ext cx="4011084" cy="2819399"/>
          </a:xfrm>
        </p:spPr>
        <p:txBody>
          <a:bodyPr rtlCol="0">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6" name="Tijdelijke aanduiding voor voettekst 5"/>
          <p:cNvSpPr>
            <a:spLocks noGrp="1"/>
          </p:cNvSpPr>
          <p:nvPr>
            <p:ph type="ftr" sz="quarter" idx="11"/>
          </p:nvPr>
        </p:nvSpPr>
        <p:spPr/>
        <p:txBody>
          <a:bodyPr rtlCol="0"/>
          <a:lstStyle/>
          <a:p>
            <a:pPr rtl="0"/>
            <a:r>
              <a:rPr lang="nl-NL" noProof="0"/>
              <a:t>Een voettekst toevoegen</a:t>
            </a:r>
          </a:p>
        </p:txBody>
      </p:sp>
      <p:sp>
        <p:nvSpPr>
          <p:cNvPr id="5" name="Tijdelijke aanduiding voor datum 4"/>
          <p:cNvSpPr>
            <a:spLocks noGrp="1"/>
          </p:cNvSpPr>
          <p:nvPr>
            <p:ph type="dt" sz="half" idx="10"/>
          </p:nvPr>
        </p:nvSpPr>
        <p:spPr/>
        <p:txBody>
          <a:bodyPr rtlCol="0"/>
          <a:lstStyle/>
          <a:p>
            <a:pPr rtl="0"/>
            <a:fld id="{4E5F6D13-4F57-4220-A71E-0B692384F11B}" type="datetime1">
              <a:rPr lang="nl-NL" noProof="0" smtClean="0"/>
              <a:t>3-12-2020</a:t>
            </a:fld>
            <a:endParaRPr lang="nl-NL" noProof="0"/>
          </a:p>
        </p:txBody>
      </p:sp>
      <p:sp>
        <p:nvSpPr>
          <p:cNvPr id="7" name="Tijdelijke aanduiding voor dianummer 6"/>
          <p:cNvSpPr>
            <a:spLocks noGrp="1"/>
          </p:cNvSpPr>
          <p:nvPr>
            <p:ph type="sldNum" sz="quarter" idx="12"/>
          </p:nvPr>
        </p:nvSpPr>
        <p:spPr/>
        <p:txBody>
          <a:bodyPr rtlCol="0"/>
          <a:lstStyle/>
          <a:p>
            <a:pPr rtl="0"/>
            <a:fld id="{401CF334-2D5C-4859-84A6-CA7E6E43FAEB}" type="slidenum">
              <a:rPr lang="nl-NL" noProof="0" smtClean="0"/>
              <a:t>‹nr.›</a:t>
            </a:fld>
            <a:endParaRPr lang="nl-NL" noProof="0"/>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39435" y="228600"/>
            <a:ext cx="7615765" cy="895350"/>
          </a:xfrm>
        </p:spPr>
        <p:txBody>
          <a:bodyPr rtlCol="0" anchor="b"/>
          <a:lstStyle>
            <a:lvl1pPr algn="ctr">
              <a:lnSpc>
                <a:spcPct val="100000"/>
              </a:lnSpc>
              <a:defRPr sz="2800" b="0"/>
            </a:lvl1pPr>
          </a:lstStyle>
          <a:p>
            <a:pPr rtl="0"/>
            <a:r>
              <a:rPr lang="nl-NL" noProof="0"/>
              <a:t>Klik om de titelstijl van het model te bewerken</a:t>
            </a:r>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hasCustomPrompt="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2239435" y="5579250"/>
            <a:ext cx="7615765" cy="533400"/>
          </a:xfrm>
        </p:spPr>
        <p:txBody>
          <a:bodyPr rtlCol="0">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6" name="Tijdelijke aanduiding voor voettekst 5"/>
          <p:cNvSpPr>
            <a:spLocks noGrp="1"/>
          </p:cNvSpPr>
          <p:nvPr>
            <p:ph type="ftr" sz="quarter" idx="11"/>
          </p:nvPr>
        </p:nvSpPr>
        <p:spPr/>
        <p:txBody>
          <a:bodyPr rtlCol="0"/>
          <a:lstStyle>
            <a:lvl1pPr>
              <a:defRPr>
                <a:solidFill>
                  <a:schemeClr val="tx2"/>
                </a:solidFill>
              </a:defRPr>
            </a:lvl1pPr>
          </a:lstStyle>
          <a:p>
            <a:pPr rtl="0"/>
            <a:r>
              <a:rPr lang="nl-NL" noProof="0"/>
              <a:t>Een voettekst toevoegen</a:t>
            </a:r>
          </a:p>
        </p:txBody>
      </p:sp>
      <p:sp>
        <p:nvSpPr>
          <p:cNvPr id="5" name="Tijdelijke aanduiding voor datum 4"/>
          <p:cNvSpPr>
            <a:spLocks noGrp="1"/>
          </p:cNvSpPr>
          <p:nvPr>
            <p:ph type="dt" sz="half" idx="10"/>
          </p:nvPr>
        </p:nvSpPr>
        <p:spPr/>
        <p:txBody>
          <a:bodyPr rtlCol="0"/>
          <a:lstStyle>
            <a:lvl1pPr>
              <a:defRPr>
                <a:solidFill>
                  <a:schemeClr val="tx2"/>
                </a:solidFill>
              </a:defRPr>
            </a:lvl1pPr>
          </a:lstStyle>
          <a:p>
            <a:pPr rtl="0"/>
            <a:fld id="{C6904A9B-AA71-405E-8FAB-6B7D39F12278}" type="datetime1">
              <a:rPr lang="nl-NL" noProof="0" smtClean="0"/>
              <a:t>3-12-2020</a:t>
            </a:fld>
            <a:endParaRPr lang="nl-NL" noProof="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nl-NL" noProof="0" smtClean="0"/>
              <a:pPr rtl="0"/>
              <a:t>‹nr.›</a:t>
            </a:fld>
            <a:endParaRPr lang="nl-NL" noProof="0"/>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pPr rtl="0"/>
            <a:r>
              <a:rPr lang="nl-NL" noProof="0" dirty="0"/>
              <a:t>Een voettekst toevoegen</a:t>
            </a:r>
          </a:p>
        </p:txBody>
      </p:sp>
      <p:sp>
        <p:nvSpPr>
          <p:cNvPr id="4" name="Tijdelijke aanduiding voor datum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pPr rtl="0"/>
            <a:fld id="{A34F29B4-4309-46F5-8945-BFFD4150084A}" type="datetime1">
              <a:rPr lang="nl-NL" noProof="0" smtClean="0"/>
              <a:t>3-12-2020</a:t>
            </a:fld>
            <a:endParaRPr lang="nl-NL" noProof="0" dirty="0"/>
          </a:p>
        </p:txBody>
      </p:sp>
      <p:sp>
        <p:nvSpPr>
          <p:cNvPr id="6" name="Tijdelijke aanduiding voor dianumm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pPr rtl="0"/>
            <a:fld id="{401CF334-2D5C-4859-84A6-CA7E6E43FAEB}" type="slidenum">
              <a:rPr lang="nl-NL" noProof="0" smtClean="0"/>
              <a:pPr rtl="0"/>
              <a:t>‹nr.›</a:t>
            </a:fld>
            <a:endParaRPr lang="nl-NL" noProof="0" dirty="0"/>
          </a:p>
        </p:txBody>
      </p:sp>
      <p:grpSp>
        <p:nvGrpSpPr>
          <p:cNvPr id="7" name="Groep 6" descr="Struiken op kustlijn">
            <a:extLst>
              <a:ext uri="{FF2B5EF4-FFF2-40B4-BE49-F238E27FC236}">
                <a16:creationId xmlns:a16="http://schemas.microsoft.com/office/drawing/2014/main" id="{32ABC1A6-8856-41D7-BF42-7ED8D4AC1C81}"/>
              </a:ext>
            </a:extLst>
          </p:cNvPr>
          <p:cNvGrpSpPr/>
          <p:nvPr userDrawn="1"/>
        </p:nvGrpSpPr>
        <p:grpSpPr>
          <a:xfrm>
            <a:off x="11112" y="4291013"/>
            <a:ext cx="12180887" cy="2589212"/>
            <a:chOff x="11112" y="4291013"/>
            <a:chExt cx="12180887" cy="2589212"/>
          </a:xfrm>
        </p:grpSpPr>
        <p:sp>
          <p:nvSpPr>
            <p:cNvPr id="8" name="Ova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800" noProof="0" dirty="0">
                <a:solidFill>
                  <a:schemeClr val="tx2"/>
                </a:solidFill>
              </a:endParaRPr>
            </a:p>
          </p:txBody>
        </p:sp>
        <p:sp>
          <p:nvSpPr>
            <p:cNvPr id="10" name="Vrije v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nvGrpSpPr>
            <p:cNvPr id="11" name="Groep 68"/>
            <p:cNvGrpSpPr>
              <a:grpSpLocks/>
            </p:cNvGrpSpPr>
            <p:nvPr/>
          </p:nvGrpSpPr>
          <p:grpSpPr bwMode="auto">
            <a:xfrm>
              <a:off x="68263" y="4291013"/>
              <a:ext cx="2384425" cy="2447925"/>
              <a:chOff x="43" y="2703"/>
              <a:chExt cx="1502" cy="1542"/>
            </a:xfrm>
          </p:grpSpPr>
          <p:grpSp>
            <p:nvGrpSpPr>
              <p:cNvPr id="55" name="Groep 28"/>
              <p:cNvGrpSpPr>
                <a:grpSpLocks/>
              </p:cNvGrpSpPr>
              <p:nvPr/>
            </p:nvGrpSpPr>
            <p:grpSpPr bwMode="auto">
              <a:xfrm>
                <a:off x="106" y="2703"/>
                <a:ext cx="1387" cy="1542"/>
                <a:chOff x="106" y="2703"/>
                <a:chExt cx="1387" cy="1542"/>
              </a:xfrm>
            </p:grpSpPr>
            <p:grpSp>
              <p:nvGrpSpPr>
                <p:cNvPr id="95" name="Groep 5"/>
                <p:cNvGrpSpPr>
                  <a:grpSpLocks/>
                </p:cNvGrpSpPr>
                <p:nvPr/>
              </p:nvGrpSpPr>
              <p:grpSpPr bwMode="auto">
                <a:xfrm>
                  <a:off x="506" y="3583"/>
                  <a:ext cx="135" cy="584"/>
                  <a:chOff x="506" y="3583"/>
                  <a:chExt cx="135" cy="584"/>
                </a:xfrm>
              </p:grpSpPr>
              <p:sp>
                <p:nvSpPr>
                  <p:cNvPr id="118" name="Vrije v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19" name="Vrije v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grpSp>
              <p:nvGrpSpPr>
                <p:cNvPr id="96" name="Groep 8"/>
                <p:cNvGrpSpPr>
                  <a:grpSpLocks/>
                </p:cNvGrpSpPr>
                <p:nvPr/>
              </p:nvGrpSpPr>
              <p:grpSpPr bwMode="auto">
                <a:xfrm>
                  <a:off x="243" y="3542"/>
                  <a:ext cx="270" cy="631"/>
                  <a:chOff x="243" y="3542"/>
                  <a:chExt cx="270" cy="631"/>
                </a:xfrm>
              </p:grpSpPr>
              <p:sp>
                <p:nvSpPr>
                  <p:cNvPr id="116" name="Vrije v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17" name="Vrije v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sp>
              <p:nvSpPr>
                <p:cNvPr id="97" name="Vrije v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98" name="Vrije v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99" name="Vrije v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nvGrpSpPr>
                <p:cNvPr id="100" name="Groep 16"/>
                <p:cNvGrpSpPr>
                  <a:grpSpLocks/>
                </p:cNvGrpSpPr>
                <p:nvPr/>
              </p:nvGrpSpPr>
              <p:grpSpPr bwMode="auto">
                <a:xfrm>
                  <a:off x="193" y="2703"/>
                  <a:ext cx="152" cy="1529"/>
                  <a:chOff x="193" y="2703"/>
                  <a:chExt cx="152" cy="1529"/>
                </a:xfrm>
              </p:grpSpPr>
              <p:sp>
                <p:nvSpPr>
                  <p:cNvPr id="112" name="Vrije v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13" name="Vrije v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14" name="Vrije v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15" name="Vrije v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sp>
              <p:nvSpPr>
                <p:cNvPr id="101" name="Vrije v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02" name="Vrije v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03" name="Vrije v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04" name="Vrije v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05" name="Vrije v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06" name="Vrije v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07" name="Vrije v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08" name="Vrije v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09" name="Vrije v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10" name="Vrije v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11" name="Vrije v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sp>
            <p:nvSpPr>
              <p:cNvPr id="56" name="Vrije v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nvGrpSpPr>
              <p:cNvPr id="57" name="Groep 33"/>
              <p:cNvGrpSpPr>
                <a:grpSpLocks/>
              </p:cNvGrpSpPr>
              <p:nvPr/>
            </p:nvGrpSpPr>
            <p:grpSpPr bwMode="auto">
              <a:xfrm>
                <a:off x="454" y="3586"/>
                <a:ext cx="255" cy="498"/>
                <a:chOff x="454" y="3586"/>
                <a:chExt cx="255" cy="498"/>
              </a:xfrm>
            </p:grpSpPr>
            <p:sp>
              <p:nvSpPr>
                <p:cNvPr id="92" name="Vrije v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93" name="Vrije v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94" name="Vrije v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sp>
            <p:nvSpPr>
              <p:cNvPr id="58" name="Vrije v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59" name="Vrije v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nvGrpSpPr>
              <p:cNvPr id="60" name="Groep 38"/>
              <p:cNvGrpSpPr>
                <a:grpSpLocks/>
              </p:cNvGrpSpPr>
              <p:nvPr/>
            </p:nvGrpSpPr>
            <p:grpSpPr bwMode="auto">
              <a:xfrm>
                <a:off x="139" y="3607"/>
                <a:ext cx="217" cy="566"/>
                <a:chOff x="139" y="3607"/>
                <a:chExt cx="217" cy="566"/>
              </a:xfrm>
            </p:grpSpPr>
            <p:sp>
              <p:nvSpPr>
                <p:cNvPr id="90" name="Vrije v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91" name="Vrije v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sp>
            <p:nvSpPr>
              <p:cNvPr id="61" name="Vrije v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nvGrpSpPr>
              <p:cNvPr id="62" name="Groep 47"/>
              <p:cNvGrpSpPr>
                <a:grpSpLocks/>
              </p:cNvGrpSpPr>
              <p:nvPr/>
            </p:nvGrpSpPr>
            <p:grpSpPr bwMode="auto">
              <a:xfrm>
                <a:off x="117" y="2718"/>
                <a:ext cx="332" cy="1514"/>
                <a:chOff x="117" y="2718"/>
                <a:chExt cx="332" cy="1514"/>
              </a:xfrm>
            </p:grpSpPr>
            <p:sp>
              <p:nvSpPr>
                <p:cNvPr id="83" name="Vrije v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84" name="Vrije v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nvGrpSpPr>
                <p:cNvPr id="85" name="Groep 44"/>
                <p:cNvGrpSpPr>
                  <a:grpSpLocks/>
                </p:cNvGrpSpPr>
                <p:nvPr/>
              </p:nvGrpSpPr>
              <p:grpSpPr bwMode="auto">
                <a:xfrm>
                  <a:off x="231" y="2718"/>
                  <a:ext cx="218" cy="641"/>
                  <a:chOff x="231" y="2718"/>
                  <a:chExt cx="218" cy="641"/>
                </a:xfrm>
              </p:grpSpPr>
              <p:sp>
                <p:nvSpPr>
                  <p:cNvPr id="88" name="Vrije v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89" name="Vrije v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sp>
              <p:nvSpPr>
                <p:cNvPr id="86" name="Vrije v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87" name="Vrije v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sp>
            <p:nvSpPr>
              <p:cNvPr id="63" name="Vrije v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64" name="Vrije v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65" name="Vrije v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66" name="Vrije v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67" name="Vrije v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68" name="Vrije v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69" name="Vrije v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70" name="Vrije v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71" name="Vrije v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72" name="Vrije v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73" name="Vrije v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74" name="Vrije v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nvGrpSpPr>
              <p:cNvPr id="75" name="Groep 62"/>
              <p:cNvGrpSpPr>
                <a:grpSpLocks/>
              </p:cNvGrpSpPr>
              <p:nvPr/>
            </p:nvGrpSpPr>
            <p:grpSpPr bwMode="auto">
              <a:xfrm>
                <a:off x="487" y="3200"/>
                <a:ext cx="385" cy="440"/>
                <a:chOff x="487" y="3200"/>
                <a:chExt cx="385" cy="440"/>
              </a:xfrm>
            </p:grpSpPr>
            <p:sp>
              <p:nvSpPr>
                <p:cNvPr id="81" name="Vrije v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82" name="Vrije v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sp>
            <p:nvSpPr>
              <p:cNvPr id="76" name="Vrije v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77" name="Vrije v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78" name="Vrije v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79" name="Vrije v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80" name="Vrije v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grpSp>
          <p:nvGrpSpPr>
            <p:cNvPr id="12" name="Groep 111"/>
            <p:cNvGrpSpPr>
              <a:grpSpLocks/>
            </p:cNvGrpSpPr>
            <p:nvPr/>
          </p:nvGrpSpPr>
          <p:grpSpPr bwMode="auto">
            <a:xfrm>
              <a:off x="10057193" y="5283200"/>
              <a:ext cx="2032000" cy="1581150"/>
              <a:chOff x="4495" y="3328"/>
              <a:chExt cx="1280" cy="996"/>
            </a:xfrm>
          </p:grpSpPr>
          <p:grpSp>
            <p:nvGrpSpPr>
              <p:cNvPr id="13" name="Groep 84"/>
              <p:cNvGrpSpPr>
                <a:grpSpLocks/>
              </p:cNvGrpSpPr>
              <p:nvPr/>
            </p:nvGrpSpPr>
            <p:grpSpPr bwMode="auto">
              <a:xfrm>
                <a:off x="4636" y="3328"/>
                <a:ext cx="1056" cy="993"/>
                <a:chOff x="4636" y="3328"/>
                <a:chExt cx="1056" cy="993"/>
              </a:xfrm>
            </p:grpSpPr>
            <p:sp>
              <p:nvSpPr>
                <p:cNvPr id="40" name="Vrije v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41" name="Vrije v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42" name="Vrije v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43" name="Vrije v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44" name="Vrije v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45" name="Vrije v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46" name="Vrije v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47" name="Vrije v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48" name="Vrije v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49" name="Vrije v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50" name="Vrije v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51" name="Vrije v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52" name="Vrije v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53" name="Vrije v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54" name="Vrije v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sp>
            <p:nvSpPr>
              <p:cNvPr id="14" name="Vrije v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5" name="Vrije v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6" name="Vrije v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7" name="Vrije v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8" name="Vrije v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19" name="Vrije v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20" name="Vrije v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21" name="Vrije v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22" name="Vrije v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23" name="Vrije v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24" name="Vrije v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25" name="Vrije v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26" name="Vrije v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27" name="Vrije v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28" name="Vrije v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29" name="Vrije v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30" name="Vrije v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31" name="Vrije v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32" name="Vrije v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33" name="Vrije v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34" name="Vrije v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35" name="Vrije v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36" name="Vrije v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37" name="Vrije v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38" name="Vrije v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sp>
            <p:nvSpPr>
              <p:cNvPr id="39" name="Vrije v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nl-NL" noProof="0" dirty="0"/>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ursing.nl/magazine-artikelen/zo-koester-je-je-stagiair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kJPw8GfrrMU?feature=oembed" TargetMode="Externa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flectietoolbox.n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ab0OQH4ttqo?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cb.itslearning.com/LearningToolElement/ViewLearningToolElement.aspx?LearningToolElementId=87140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Werk begeleiden</a:t>
            </a:r>
          </a:p>
        </p:txBody>
      </p:sp>
      <p:sp>
        <p:nvSpPr>
          <p:cNvPr id="3" name="Subtitel 2"/>
          <p:cNvSpPr>
            <a:spLocks noGrp="1"/>
          </p:cNvSpPr>
          <p:nvPr>
            <p:ph type="subTitle" idx="1"/>
          </p:nvPr>
        </p:nvSpPr>
        <p:spPr/>
        <p:txBody>
          <a:bodyPr rtlCol="0"/>
          <a:lstStyle/>
          <a:p>
            <a:pPr rtl="0"/>
            <a:r>
              <a:rPr lang="nl-NL" dirty="0"/>
              <a:t> </a:t>
            </a:r>
          </a:p>
          <a:p>
            <a:pPr rtl="0"/>
            <a:endParaRPr lang="nl-NL" dirty="0"/>
          </a:p>
        </p:txBody>
      </p:sp>
    </p:spTree>
    <p:extLst>
      <p:ext uri="{BB962C8B-B14F-4D97-AF65-F5344CB8AC3E}">
        <p14:creationId xmlns:p14="http://schemas.microsoft.com/office/powerpoint/2010/main" val="213578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11E916-7011-4244-895C-5B4798E1E153}"/>
              </a:ext>
            </a:extLst>
          </p:cNvPr>
          <p:cNvSpPr>
            <a:spLocks noGrp="1"/>
          </p:cNvSpPr>
          <p:nvPr>
            <p:ph type="title"/>
          </p:nvPr>
        </p:nvSpPr>
        <p:spPr/>
        <p:txBody>
          <a:bodyPr/>
          <a:lstStyle/>
          <a:p>
            <a:r>
              <a:rPr lang="nl-NL" dirty="0"/>
              <a:t>Greep uit meldingen</a:t>
            </a:r>
          </a:p>
        </p:txBody>
      </p:sp>
      <p:sp>
        <p:nvSpPr>
          <p:cNvPr id="3" name="Tijdelijke aanduiding voor inhoud 2">
            <a:extLst>
              <a:ext uri="{FF2B5EF4-FFF2-40B4-BE49-F238E27FC236}">
                <a16:creationId xmlns:a16="http://schemas.microsoft.com/office/drawing/2014/main" id="{FD365280-ED52-4444-9EC9-1D4AF339ED4A}"/>
              </a:ext>
            </a:extLst>
          </p:cNvPr>
          <p:cNvSpPr>
            <a:spLocks noGrp="1"/>
          </p:cNvSpPr>
          <p:nvPr>
            <p:ph idx="1"/>
          </p:nvPr>
        </p:nvSpPr>
        <p:spPr/>
        <p:txBody>
          <a:bodyPr>
            <a:normAutofit lnSpcReduction="10000"/>
          </a:bodyPr>
          <a:lstStyle/>
          <a:p>
            <a:r>
              <a:rPr lang="nl-NL" dirty="0"/>
              <a:t>Volledig ingezet worden</a:t>
            </a:r>
          </a:p>
          <a:p>
            <a:r>
              <a:rPr lang="nl-NL" dirty="0"/>
              <a:t>Gezien worden als extra poppetje</a:t>
            </a:r>
          </a:p>
          <a:p>
            <a:r>
              <a:rPr lang="nl-NL" dirty="0"/>
              <a:t>Alleen de vervelende klusjes moeten doen</a:t>
            </a:r>
          </a:p>
          <a:p>
            <a:r>
              <a:rPr lang="nl-NL" dirty="0"/>
              <a:t>Te veel verantwoordelijkheid</a:t>
            </a:r>
            <a:r>
              <a:rPr lang="nl-NL" dirty="0">
                <a:sym typeface="Wingdings" panose="05000000000000000000" pitchFamily="2" charset="2"/>
              </a:rPr>
              <a:t> onveilige situaties</a:t>
            </a:r>
          </a:p>
          <a:p>
            <a:r>
              <a:rPr lang="nl-NL" dirty="0">
                <a:sym typeface="Wingdings" panose="05000000000000000000" pitchFamily="2" charset="2"/>
              </a:rPr>
              <a:t>Geen tijd voor begeleiding of leren</a:t>
            </a:r>
          </a:p>
          <a:p>
            <a:r>
              <a:rPr lang="nl-NL" dirty="0">
                <a:sym typeface="Wingdings" panose="05000000000000000000" pitchFamily="2" charset="2"/>
              </a:rPr>
              <a:t>Niet gehoord worden bij vraag om begeleiding/hulp</a:t>
            </a:r>
          </a:p>
          <a:p>
            <a:r>
              <a:rPr lang="nl-NL" dirty="0">
                <a:sym typeface="Wingdings" panose="05000000000000000000" pitchFamily="2" charset="2"/>
              </a:rPr>
              <a:t>Alleen maar de negatieve punten terug horen</a:t>
            </a:r>
          </a:p>
          <a:p>
            <a:r>
              <a:rPr lang="nl-NL" dirty="0">
                <a:sym typeface="Wingdings" panose="05000000000000000000" pitchFamily="2" charset="2"/>
              </a:rPr>
              <a:t>Begeleiders zijn het niet met elkaar eens</a:t>
            </a:r>
            <a:endParaRPr lang="nl-NL" dirty="0"/>
          </a:p>
        </p:txBody>
      </p:sp>
    </p:spTree>
    <p:extLst>
      <p:ext uri="{BB962C8B-B14F-4D97-AF65-F5344CB8AC3E}">
        <p14:creationId xmlns:p14="http://schemas.microsoft.com/office/powerpoint/2010/main" val="380154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39886-EB30-4DF2-BCE4-00556F93A210}"/>
              </a:ext>
            </a:extLst>
          </p:cNvPr>
          <p:cNvSpPr>
            <a:spLocks noGrp="1"/>
          </p:cNvSpPr>
          <p:nvPr>
            <p:ph type="title"/>
          </p:nvPr>
        </p:nvSpPr>
        <p:spPr/>
        <p:txBody>
          <a:bodyPr/>
          <a:lstStyle/>
          <a:p>
            <a:r>
              <a:rPr lang="nl-NL" dirty="0"/>
              <a:t>Leerklimaat</a:t>
            </a:r>
          </a:p>
        </p:txBody>
      </p:sp>
      <p:sp>
        <p:nvSpPr>
          <p:cNvPr id="3" name="Tijdelijke aanduiding voor inhoud 2">
            <a:extLst>
              <a:ext uri="{FF2B5EF4-FFF2-40B4-BE49-F238E27FC236}">
                <a16:creationId xmlns:a16="http://schemas.microsoft.com/office/drawing/2014/main" id="{F9F57AA5-5343-485B-B5CB-218C74D28237}"/>
              </a:ext>
            </a:extLst>
          </p:cNvPr>
          <p:cNvSpPr>
            <a:spLocks noGrp="1"/>
          </p:cNvSpPr>
          <p:nvPr>
            <p:ph idx="1"/>
          </p:nvPr>
        </p:nvSpPr>
        <p:spPr/>
        <p:txBody>
          <a:bodyPr/>
          <a:lstStyle/>
          <a:p>
            <a:r>
              <a:rPr lang="nl-NL" dirty="0"/>
              <a:t>Welke ideeën hebben jullie die bijdragen aan een veilig leerklimaat?</a:t>
            </a:r>
          </a:p>
          <a:p>
            <a:r>
              <a:rPr lang="nl-NL" dirty="0"/>
              <a:t>Wat zijn positieve ervaringen die jullie hebben?</a:t>
            </a:r>
          </a:p>
          <a:p>
            <a:endParaRPr lang="nl-NL" dirty="0"/>
          </a:p>
          <a:p>
            <a:pPr marL="0" indent="0">
              <a:buNone/>
            </a:pPr>
            <a:r>
              <a:rPr lang="nl-NL" dirty="0"/>
              <a:t>Artikel </a:t>
            </a:r>
            <a:r>
              <a:rPr lang="nl-NL" dirty="0" err="1"/>
              <a:t>Nursing</a:t>
            </a:r>
            <a:r>
              <a:rPr lang="nl-NL" dirty="0"/>
              <a:t>: </a:t>
            </a:r>
            <a:r>
              <a:rPr lang="nl-NL" dirty="0">
                <a:hlinkClick r:id="rId2"/>
              </a:rPr>
              <a:t>Koester je stagiaires, we hebben ze nodig</a:t>
            </a:r>
            <a:endParaRPr lang="nl-NL" dirty="0"/>
          </a:p>
        </p:txBody>
      </p:sp>
    </p:spTree>
    <p:extLst>
      <p:ext uri="{BB962C8B-B14F-4D97-AF65-F5344CB8AC3E}">
        <p14:creationId xmlns:p14="http://schemas.microsoft.com/office/powerpoint/2010/main" val="298104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A66D3-F075-47F7-93A8-5CA345DA5124}"/>
              </a:ext>
            </a:extLst>
          </p:cNvPr>
          <p:cNvSpPr>
            <a:spLocks noGrp="1"/>
          </p:cNvSpPr>
          <p:nvPr>
            <p:ph type="title"/>
          </p:nvPr>
        </p:nvSpPr>
        <p:spPr/>
        <p:txBody>
          <a:bodyPr/>
          <a:lstStyle/>
          <a:p>
            <a:r>
              <a:rPr lang="nl-NL" dirty="0"/>
              <a:t>Begeleiden</a:t>
            </a:r>
          </a:p>
        </p:txBody>
      </p:sp>
      <p:sp>
        <p:nvSpPr>
          <p:cNvPr id="3" name="Tijdelijke aanduiding voor inhoud 2">
            <a:extLst>
              <a:ext uri="{FF2B5EF4-FFF2-40B4-BE49-F238E27FC236}">
                <a16:creationId xmlns:a16="http://schemas.microsoft.com/office/drawing/2014/main" id="{96928C6D-3DD5-423D-A7F8-9CE2FA1124C3}"/>
              </a:ext>
            </a:extLst>
          </p:cNvPr>
          <p:cNvSpPr>
            <a:spLocks noGrp="1"/>
          </p:cNvSpPr>
          <p:nvPr>
            <p:ph idx="1"/>
          </p:nvPr>
        </p:nvSpPr>
        <p:spPr/>
        <p:txBody>
          <a:bodyPr/>
          <a:lstStyle/>
          <a:p>
            <a:r>
              <a:rPr lang="nl-NL" dirty="0"/>
              <a:t>Beginsituatie; wat kan iemand al vanuit eerdere ervaringen of weet iemand al door opgedane kennis?</a:t>
            </a:r>
          </a:p>
          <a:p>
            <a:r>
              <a:rPr lang="nl-NL" dirty="0"/>
              <a:t>Leerdoel; wat wil iemand vandaag gericht leren</a:t>
            </a:r>
          </a:p>
          <a:p>
            <a:r>
              <a:rPr lang="nl-NL" dirty="0"/>
              <a:t>Begeleiding; welke begeleiding is hierbij nodig, welke afspraken maak je hierover?</a:t>
            </a:r>
          </a:p>
          <a:p>
            <a:r>
              <a:rPr lang="nl-NL" dirty="0"/>
              <a:t>Evalueren &amp; reflecteren; hoe ging het? Welke keuzes zijn gemaakt en waarom? Hoe zou je het de volgende keer aanpakken?</a:t>
            </a:r>
          </a:p>
        </p:txBody>
      </p:sp>
    </p:spTree>
    <p:extLst>
      <p:ext uri="{BB962C8B-B14F-4D97-AF65-F5344CB8AC3E}">
        <p14:creationId xmlns:p14="http://schemas.microsoft.com/office/powerpoint/2010/main" val="8750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E2ECD-57BA-4BA8-BE61-E0D27C938A3A}"/>
              </a:ext>
            </a:extLst>
          </p:cNvPr>
          <p:cNvSpPr>
            <a:spLocks noGrp="1"/>
          </p:cNvSpPr>
          <p:nvPr>
            <p:ph type="title"/>
          </p:nvPr>
        </p:nvSpPr>
        <p:spPr/>
        <p:txBody>
          <a:bodyPr/>
          <a:lstStyle/>
          <a:p>
            <a:r>
              <a:rPr lang="nl-NL" dirty="0"/>
              <a:t>Coachen</a:t>
            </a:r>
          </a:p>
        </p:txBody>
      </p:sp>
      <p:sp>
        <p:nvSpPr>
          <p:cNvPr id="4" name="Tijdelijke aanduiding voor inhoud 3">
            <a:extLst>
              <a:ext uri="{FF2B5EF4-FFF2-40B4-BE49-F238E27FC236}">
                <a16:creationId xmlns:a16="http://schemas.microsoft.com/office/drawing/2014/main" id="{04CBAB53-F88A-423C-9195-C19CFD58DA7D}"/>
              </a:ext>
            </a:extLst>
          </p:cNvPr>
          <p:cNvSpPr>
            <a:spLocks noGrp="1"/>
          </p:cNvSpPr>
          <p:nvPr>
            <p:ph sz="quarter" idx="13"/>
          </p:nvPr>
        </p:nvSpPr>
        <p:spPr/>
        <p:txBody>
          <a:bodyPr/>
          <a:lstStyle/>
          <a:p>
            <a:r>
              <a:rPr lang="nl-NL" dirty="0"/>
              <a:t>Verschil begeleiden en coachen</a:t>
            </a:r>
          </a:p>
          <a:p>
            <a:r>
              <a:rPr lang="nl-NL" dirty="0"/>
              <a:t>Persoonlijke ontwikkeling; niet alleen praktijk!</a:t>
            </a:r>
          </a:p>
          <a:p>
            <a:r>
              <a:rPr lang="nl-NL" dirty="0"/>
              <a:t>Wie is de eigenaar van het probleem?</a:t>
            </a:r>
          </a:p>
          <a:p>
            <a:r>
              <a:rPr lang="nl-NL" dirty="0"/>
              <a:t>Helder en haalbaar doel!</a:t>
            </a:r>
          </a:p>
          <a:p>
            <a:r>
              <a:rPr lang="nl-NL" dirty="0"/>
              <a:t>Vragen, niet oplossen</a:t>
            </a:r>
          </a:p>
          <a:p>
            <a:endParaRPr lang="nl-NL" dirty="0"/>
          </a:p>
        </p:txBody>
      </p:sp>
      <p:pic>
        <p:nvPicPr>
          <p:cNvPr id="9" name="Tijdelijke aanduiding voor inhoud 8">
            <a:extLst>
              <a:ext uri="{FF2B5EF4-FFF2-40B4-BE49-F238E27FC236}">
                <a16:creationId xmlns:a16="http://schemas.microsoft.com/office/drawing/2014/main" id="{1F65AD76-E48E-4F72-9F18-10BF54446BB2}"/>
              </a:ext>
            </a:extLst>
          </p:cNvPr>
          <p:cNvPicPr>
            <a:picLocks noGrp="1" noChangeAspect="1"/>
          </p:cNvPicPr>
          <p:nvPr>
            <p:ph sz="half" idx="2"/>
          </p:nvPr>
        </p:nvPicPr>
        <p:blipFill>
          <a:blip r:embed="rId3"/>
          <a:stretch>
            <a:fillRect/>
          </a:stretch>
        </p:blipFill>
        <p:spPr>
          <a:xfrm>
            <a:off x="6712400" y="1828800"/>
            <a:ext cx="4016719" cy="4164227"/>
          </a:xfrm>
          <a:prstGeom prst="rect">
            <a:avLst/>
          </a:prstGeom>
        </p:spPr>
      </p:pic>
    </p:spTree>
    <p:extLst>
      <p:ext uri="{BB962C8B-B14F-4D97-AF65-F5344CB8AC3E}">
        <p14:creationId xmlns:p14="http://schemas.microsoft.com/office/powerpoint/2010/main" val="310173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14B1FA13-ECFD-4719-A432-0D07DFCBF781}"/>
              </a:ext>
            </a:extLst>
          </p:cNvPr>
          <p:cNvSpPr>
            <a:spLocks noGrp="1"/>
          </p:cNvSpPr>
          <p:nvPr>
            <p:ph type="title"/>
          </p:nvPr>
        </p:nvSpPr>
        <p:spPr>
          <a:xfrm>
            <a:off x="609600" y="-284211"/>
            <a:ext cx="10972800" cy="1600200"/>
          </a:xfrm>
        </p:spPr>
        <p:txBody>
          <a:bodyPr/>
          <a:lstStyle/>
          <a:p>
            <a:r>
              <a:rPr lang="nl-NL" dirty="0"/>
              <a:t>Begeleiden of coachen?</a:t>
            </a:r>
          </a:p>
        </p:txBody>
      </p:sp>
      <p:pic>
        <p:nvPicPr>
          <p:cNvPr id="12" name="Onlinemedia 11" title="coachgesprek, Draadstaal">
            <a:hlinkClick r:id="" action="ppaction://media"/>
            <a:extLst>
              <a:ext uri="{FF2B5EF4-FFF2-40B4-BE49-F238E27FC236}">
                <a16:creationId xmlns:a16="http://schemas.microsoft.com/office/drawing/2014/main" id="{4206C683-867D-4110-A32F-390C0CBB7447}"/>
              </a:ext>
            </a:extLst>
          </p:cNvPr>
          <p:cNvPicPr>
            <a:picLocks noGrp="1" noRot="1" noChangeAspect="1"/>
          </p:cNvPicPr>
          <p:nvPr>
            <p:ph idx="1"/>
            <a:videoFile r:link="rId2"/>
          </p:nvPr>
        </p:nvPicPr>
        <p:blipFill>
          <a:blip r:embed="rId4"/>
          <a:stretch>
            <a:fillRect/>
          </a:stretch>
        </p:blipFill>
        <p:spPr>
          <a:xfrm>
            <a:off x="2464154" y="1315989"/>
            <a:ext cx="7263693" cy="5444474"/>
          </a:xfrm>
          <a:prstGeom prst="rect">
            <a:avLst/>
          </a:prstGeom>
        </p:spPr>
      </p:pic>
    </p:spTree>
    <p:extLst>
      <p:ext uri="{BB962C8B-B14F-4D97-AF65-F5344CB8AC3E}">
        <p14:creationId xmlns:p14="http://schemas.microsoft.com/office/powerpoint/2010/main" val="28616547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B4440-740B-4B0E-BDC0-1C77DFB7DF10}"/>
              </a:ext>
            </a:extLst>
          </p:cNvPr>
          <p:cNvSpPr>
            <a:spLocks noGrp="1"/>
          </p:cNvSpPr>
          <p:nvPr>
            <p:ph type="title"/>
          </p:nvPr>
        </p:nvSpPr>
        <p:spPr/>
        <p:txBody>
          <a:bodyPr/>
          <a:lstStyle/>
          <a:p>
            <a:r>
              <a:rPr lang="nl-NL" dirty="0"/>
              <a:t>Beoordelen</a:t>
            </a:r>
          </a:p>
        </p:txBody>
      </p:sp>
      <p:sp>
        <p:nvSpPr>
          <p:cNvPr id="5" name="Tijdelijke aanduiding voor inhoud 4">
            <a:extLst>
              <a:ext uri="{FF2B5EF4-FFF2-40B4-BE49-F238E27FC236}">
                <a16:creationId xmlns:a16="http://schemas.microsoft.com/office/drawing/2014/main" id="{9715FAC9-650E-4BA4-99B3-E15C74F824D0}"/>
              </a:ext>
            </a:extLst>
          </p:cNvPr>
          <p:cNvSpPr>
            <a:spLocks noGrp="1"/>
          </p:cNvSpPr>
          <p:nvPr>
            <p:ph sz="quarter" idx="13"/>
          </p:nvPr>
        </p:nvSpPr>
        <p:spPr>
          <a:xfrm>
            <a:off x="612805" y="1828800"/>
            <a:ext cx="5388864" cy="3429255"/>
          </a:xfrm>
        </p:spPr>
        <p:txBody>
          <a:bodyPr/>
          <a:lstStyle/>
          <a:p>
            <a:r>
              <a:rPr lang="nl-NL" dirty="0"/>
              <a:t>Objectief!!!</a:t>
            </a:r>
          </a:p>
          <a:p>
            <a:r>
              <a:rPr lang="nl-NL" dirty="0"/>
              <a:t>Verwacht geen kopie van jezelf</a:t>
            </a:r>
          </a:p>
          <a:p>
            <a:r>
              <a:rPr lang="nl-NL" dirty="0"/>
              <a:t>Halo </a:t>
            </a:r>
            <a:r>
              <a:rPr lang="nl-NL" dirty="0" err="1"/>
              <a:t>vs</a:t>
            </a:r>
            <a:r>
              <a:rPr lang="nl-NL" dirty="0"/>
              <a:t> Horn effect</a:t>
            </a:r>
          </a:p>
          <a:p>
            <a:r>
              <a:rPr lang="nl-NL" dirty="0"/>
              <a:t>Eens een dief, altijd een dief</a:t>
            </a:r>
          </a:p>
          <a:p>
            <a:r>
              <a:rPr lang="nl-NL" dirty="0"/>
              <a:t>Invullen</a:t>
            </a:r>
          </a:p>
        </p:txBody>
      </p:sp>
      <p:pic>
        <p:nvPicPr>
          <p:cNvPr id="2050" name="Picture 2">
            <a:extLst>
              <a:ext uri="{FF2B5EF4-FFF2-40B4-BE49-F238E27FC236}">
                <a16:creationId xmlns:a16="http://schemas.microsoft.com/office/drawing/2014/main" id="{53FA5833-67B7-403E-AE72-A31E5EC6B19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24369" y="1828800"/>
            <a:ext cx="4381296" cy="329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6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9BE09-38E6-43ED-A3B3-E8731FC5B8BB}"/>
              </a:ext>
            </a:extLst>
          </p:cNvPr>
          <p:cNvSpPr>
            <a:spLocks noGrp="1"/>
          </p:cNvSpPr>
          <p:nvPr>
            <p:ph type="title"/>
          </p:nvPr>
        </p:nvSpPr>
        <p:spPr/>
        <p:txBody>
          <a:bodyPr/>
          <a:lstStyle/>
          <a:p>
            <a:r>
              <a:rPr lang="nl-NL" dirty="0"/>
              <a:t>Reflecteren</a:t>
            </a:r>
          </a:p>
        </p:txBody>
      </p:sp>
      <p:sp>
        <p:nvSpPr>
          <p:cNvPr id="3" name="Tijdelijke aanduiding voor inhoud 2">
            <a:extLst>
              <a:ext uri="{FF2B5EF4-FFF2-40B4-BE49-F238E27FC236}">
                <a16:creationId xmlns:a16="http://schemas.microsoft.com/office/drawing/2014/main" id="{E05F099A-77C2-4B94-8E9B-F5A5231C12D3}"/>
              </a:ext>
            </a:extLst>
          </p:cNvPr>
          <p:cNvSpPr>
            <a:spLocks noGrp="1"/>
          </p:cNvSpPr>
          <p:nvPr>
            <p:ph idx="1"/>
          </p:nvPr>
        </p:nvSpPr>
        <p:spPr>
          <a:xfrm>
            <a:off x="609600" y="1846262"/>
            <a:ext cx="10972800" cy="3677208"/>
          </a:xfrm>
        </p:spPr>
        <p:txBody>
          <a:bodyPr>
            <a:normAutofit lnSpcReduction="10000"/>
          </a:bodyPr>
          <a:lstStyle/>
          <a:p>
            <a:r>
              <a:rPr lang="nl-NL" dirty="0"/>
              <a:t>Wat is reflecteren?</a:t>
            </a:r>
          </a:p>
          <a:p>
            <a:pPr marL="0" indent="0">
              <a:buNone/>
            </a:pPr>
            <a:endParaRPr lang="nl-NL" dirty="0"/>
          </a:p>
          <a:p>
            <a:pPr rtl="0"/>
            <a:r>
              <a:rPr lang="nl-NL" i="1" dirty="0"/>
              <a:t>Reflecteren betekent dat je jezelf een spiegel voorhoudt om zo stil te staan bij hoe je bijvoorbeeld werkt, welke keuzes je daarbinnen maakt, welke vaardigheden je inzet en hoe dat voelt.</a:t>
            </a:r>
            <a:endParaRPr lang="nl-NL" sz="2200" i="1" dirty="0"/>
          </a:p>
          <a:p>
            <a:endParaRPr lang="nl-NL" dirty="0"/>
          </a:p>
          <a:p>
            <a:r>
              <a:rPr lang="nl-NL" dirty="0"/>
              <a:t>Methodieken: Starr, Strak, Korthagen of creatief!</a:t>
            </a:r>
          </a:p>
          <a:p>
            <a:r>
              <a:rPr lang="nl-NL" b="1" dirty="0"/>
              <a:t>Maar vooral: Veiligheid en vertrouwen</a:t>
            </a:r>
          </a:p>
          <a:p>
            <a:r>
              <a:rPr lang="nl-NL" dirty="0">
                <a:hlinkClick r:id="rId3"/>
              </a:rPr>
              <a:t>Reflectie </a:t>
            </a:r>
            <a:r>
              <a:rPr lang="nl-NL" dirty="0" err="1">
                <a:hlinkClick r:id="rId3"/>
              </a:rPr>
              <a:t>toolbox</a:t>
            </a:r>
            <a:r>
              <a:rPr lang="nl-NL" dirty="0"/>
              <a:t> </a:t>
            </a:r>
          </a:p>
        </p:txBody>
      </p:sp>
    </p:spTree>
    <p:extLst>
      <p:ext uri="{BB962C8B-B14F-4D97-AF65-F5344CB8AC3E}">
        <p14:creationId xmlns:p14="http://schemas.microsoft.com/office/powerpoint/2010/main" val="25582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00FD9-CBF2-4937-BC83-11F8F2343831}"/>
              </a:ext>
            </a:extLst>
          </p:cNvPr>
          <p:cNvSpPr>
            <a:spLocks noGrp="1"/>
          </p:cNvSpPr>
          <p:nvPr>
            <p:ph type="title"/>
          </p:nvPr>
        </p:nvSpPr>
        <p:spPr/>
        <p:txBody>
          <a:bodyPr/>
          <a:lstStyle/>
          <a:p>
            <a:r>
              <a:rPr lang="nl-NL" dirty="0"/>
              <a:t>Reflecteren</a:t>
            </a:r>
          </a:p>
        </p:txBody>
      </p:sp>
      <p:sp>
        <p:nvSpPr>
          <p:cNvPr id="3" name="Tijdelijke aanduiding voor inhoud 2">
            <a:extLst>
              <a:ext uri="{FF2B5EF4-FFF2-40B4-BE49-F238E27FC236}">
                <a16:creationId xmlns:a16="http://schemas.microsoft.com/office/drawing/2014/main" id="{FDE863A0-0C63-446D-8013-2A6340C92E49}"/>
              </a:ext>
            </a:extLst>
          </p:cNvPr>
          <p:cNvSpPr>
            <a:spLocks noGrp="1"/>
          </p:cNvSpPr>
          <p:nvPr>
            <p:ph sz="half" idx="2"/>
          </p:nvPr>
        </p:nvSpPr>
        <p:spPr/>
        <p:txBody>
          <a:bodyPr/>
          <a:lstStyle/>
          <a:p>
            <a:r>
              <a:rPr lang="nl-NL" dirty="0"/>
              <a:t>Welke reflectie vragen kunnen jullie bedenken?</a:t>
            </a:r>
          </a:p>
          <a:p>
            <a:r>
              <a:rPr lang="nl-NL" dirty="0"/>
              <a:t>Creatief reflecteren in de praktijk</a:t>
            </a:r>
          </a:p>
        </p:txBody>
      </p:sp>
      <p:pic>
        <p:nvPicPr>
          <p:cNvPr id="3076" name="Picture 4">
            <a:extLst>
              <a:ext uri="{FF2B5EF4-FFF2-40B4-BE49-F238E27FC236}">
                <a16:creationId xmlns:a16="http://schemas.microsoft.com/office/drawing/2014/main" id="{165F01A1-8E02-4015-A532-12D8B1BACD82}"/>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33679" y="1828800"/>
            <a:ext cx="514775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5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B5363-F0FA-4D11-AEAE-BD6D7DE5E10C}"/>
              </a:ext>
            </a:extLst>
          </p:cNvPr>
          <p:cNvSpPr>
            <a:spLocks noGrp="1"/>
          </p:cNvSpPr>
          <p:nvPr>
            <p:ph type="title"/>
          </p:nvPr>
        </p:nvSpPr>
        <p:spPr/>
        <p:txBody>
          <a:bodyPr/>
          <a:lstStyle/>
          <a:p>
            <a:r>
              <a:rPr lang="nl-NL" dirty="0"/>
              <a:t>Feedback</a:t>
            </a:r>
          </a:p>
        </p:txBody>
      </p:sp>
      <p:sp>
        <p:nvSpPr>
          <p:cNvPr id="5" name="Tijdelijke aanduiding voor inhoud 4">
            <a:extLst>
              <a:ext uri="{FF2B5EF4-FFF2-40B4-BE49-F238E27FC236}">
                <a16:creationId xmlns:a16="http://schemas.microsoft.com/office/drawing/2014/main" id="{F9AADBD7-A6EB-498C-9BF2-990ED358A1C0}"/>
              </a:ext>
            </a:extLst>
          </p:cNvPr>
          <p:cNvSpPr>
            <a:spLocks noGrp="1"/>
          </p:cNvSpPr>
          <p:nvPr>
            <p:ph sz="quarter" idx="13"/>
          </p:nvPr>
        </p:nvSpPr>
        <p:spPr/>
        <p:txBody>
          <a:bodyPr/>
          <a:lstStyle/>
          <a:p>
            <a:r>
              <a:rPr lang="nl-NL" dirty="0"/>
              <a:t>Geven &amp; ontvangen; beide is een kunst</a:t>
            </a:r>
          </a:p>
          <a:p>
            <a:r>
              <a:rPr lang="nl-NL" dirty="0"/>
              <a:t>Doel van feedback: altijd opbouwend, nooit afbrekend!</a:t>
            </a:r>
          </a:p>
          <a:p>
            <a:pPr lvl="1"/>
            <a:r>
              <a:rPr lang="nl-NL" sz="2200" dirty="0"/>
              <a:t>Positieve vs. Negatieve feedback</a:t>
            </a:r>
          </a:p>
          <a:p>
            <a:r>
              <a:rPr lang="nl-NL" dirty="0"/>
              <a:t>Voorwaarde voor goede feedback</a:t>
            </a:r>
          </a:p>
          <a:p>
            <a:endParaRPr lang="nl-NL" dirty="0"/>
          </a:p>
          <a:p>
            <a:endParaRPr lang="nl-NL" dirty="0"/>
          </a:p>
        </p:txBody>
      </p:sp>
      <p:pic>
        <p:nvPicPr>
          <p:cNvPr id="6" name="Picture 2" descr="Geen fotobeschrijving beschikbaar.">
            <a:extLst>
              <a:ext uri="{FF2B5EF4-FFF2-40B4-BE49-F238E27FC236}">
                <a16:creationId xmlns:a16="http://schemas.microsoft.com/office/drawing/2014/main" id="{ED3FB27E-CE18-4324-B832-D0A4F24AB7B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41540" y="1828800"/>
            <a:ext cx="4452863" cy="417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368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24652-A92A-4B6F-838B-2BE7F49A3D8F}"/>
              </a:ext>
            </a:extLst>
          </p:cNvPr>
          <p:cNvSpPr>
            <a:spLocks noGrp="1"/>
          </p:cNvSpPr>
          <p:nvPr>
            <p:ph type="title"/>
          </p:nvPr>
        </p:nvSpPr>
        <p:spPr/>
        <p:txBody>
          <a:bodyPr/>
          <a:lstStyle/>
          <a:p>
            <a:r>
              <a:rPr lang="nl-NL" dirty="0"/>
              <a:t>Feedback geven</a:t>
            </a:r>
          </a:p>
        </p:txBody>
      </p:sp>
      <p:sp>
        <p:nvSpPr>
          <p:cNvPr id="3" name="Tijdelijke aanduiding voor inhoud 2">
            <a:extLst>
              <a:ext uri="{FF2B5EF4-FFF2-40B4-BE49-F238E27FC236}">
                <a16:creationId xmlns:a16="http://schemas.microsoft.com/office/drawing/2014/main" id="{00216D6C-4B91-44A6-BE80-97614713EBA8}"/>
              </a:ext>
            </a:extLst>
          </p:cNvPr>
          <p:cNvSpPr>
            <a:spLocks noGrp="1"/>
          </p:cNvSpPr>
          <p:nvPr>
            <p:ph idx="1"/>
          </p:nvPr>
        </p:nvSpPr>
        <p:spPr/>
        <p:txBody>
          <a:bodyPr>
            <a:normAutofit/>
          </a:bodyPr>
          <a:lstStyle/>
          <a:p>
            <a:pPr marL="342900" lvl="1" indent="-342900">
              <a:buFont typeface="Arial" pitchFamily="34" charset="0"/>
              <a:buChar char="•"/>
            </a:pPr>
            <a:r>
              <a:rPr lang="nl-NL" sz="2400" dirty="0"/>
              <a:t>Informeer of iemand open staat</a:t>
            </a:r>
          </a:p>
          <a:p>
            <a:pPr marL="342900" lvl="1" indent="-342900">
              <a:buFont typeface="Arial" pitchFamily="34" charset="0"/>
              <a:buChar char="•"/>
            </a:pPr>
            <a:r>
              <a:rPr lang="nl-NL" sz="2400" dirty="0"/>
              <a:t>Spreek vanuit de ik-vorm</a:t>
            </a:r>
          </a:p>
          <a:p>
            <a:pPr marL="342900" lvl="1" indent="-342900">
              <a:buFont typeface="Arial" pitchFamily="34" charset="0"/>
              <a:buChar char="•"/>
            </a:pPr>
            <a:r>
              <a:rPr lang="nl-NL" sz="2400" dirty="0"/>
              <a:t>Beschrijf concreet waarneembaar gedrag</a:t>
            </a:r>
          </a:p>
          <a:p>
            <a:pPr marL="342900" lvl="1" indent="-342900">
              <a:buFont typeface="Arial" pitchFamily="34" charset="0"/>
              <a:buChar char="•"/>
            </a:pPr>
            <a:r>
              <a:rPr lang="nl-NL" sz="2400" dirty="0"/>
              <a:t>Wees eerlijk maar zonder oordeel</a:t>
            </a:r>
          </a:p>
          <a:p>
            <a:pPr marL="342900" lvl="1" indent="-342900">
              <a:buFont typeface="Arial" pitchFamily="34" charset="0"/>
              <a:buChar char="•"/>
            </a:pPr>
            <a:r>
              <a:rPr lang="nl-NL" sz="2400" dirty="0"/>
              <a:t>Geef aan wat het met jou doet</a:t>
            </a:r>
          </a:p>
          <a:p>
            <a:pPr marL="342900" lvl="1" indent="-342900">
              <a:buFont typeface="Arial" pitchFamily="34" charset="0"/>
              <a:buChar char="•"/>
            </a:pPr>
            <a:r>
              <a:rPr lang="nl-NL" sz="2400" dirty="0"/>
              <a:t>Benoem wat je graag anders zou zien</a:t>
            </a:r>
          </a:p>
          <a:p>
            <a:pPr marL="342900" lvl="1" indent="-342900">
              <a:buFont typeface="Arial" pitchFamily="34" charset="0"/>
              <a:buChar char="•"/>
            </a:pPr>
            <a:r>
              <a:rPr lang="nl-NL" sz="2400" dirty="0"/>
              <a:t>Laat de ander reageren en check of het goed begrepen is</a:t>
            </a:r>
          </a:p>
        </p:txBody>
      </p:sp>
    </p:spTree>
    <p:extLst>
      <p:ext uri="{BB962C8B-B14F-4D97-AF65-F5344CB8AC3E}">
        <p14:creationId xmlns:p14="http://schemas.microsoft.com/office/powerpoint/2010/main" val="237754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D0D4F-1EB2-46F6-B387-4D8C0A797914}"/>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FDB578FC-D89A-462B-B3B1-19C24368188A}"/>
              </a:ext>
            </a:extLst>
          </p:cNvPr>
          <p:cNvSpPr>
            <a:spLocks noGrp="1"/>
          </p:cNvSpPr>
          <p:nvPr>
            <p:ph idx="1"/>
          </p:nvPr>
        </p:nvSpPr>
        <p:spPr>
          <a:xfrm>
            <a:off x="609600" y="1846262"/>
            <a:ext cx="10972800" cy="3936700"/>
          </a:xfrm>
        </p:spPr>
        <p:txBody>
          <a:bodyPr>
            <a:normAutofit/>
          </a:bodyPr>
          <a:lstStyle/>
          <a:p>
            <a:r>
              <a:rPr lang="nl-NL" dirty="0"/>
              <a:t>Competenties van een werkbegeleider</a:t>
            </a:r>
          </a:p>
          <a:p>
            <a:r>
              <a:rPr lang="nl-NL" dirty="0"/>
              <a:t>Introduceren</a:t>
            </a:r>
          </a:p>
          <a:p>
            <a:r>
              <a:rPr lang="nl-NL" dirty="0"/>
              <a:t>Leren</a:t>
            </a:r>
          </a:p>
          <a:p>
            <a:pPr lvl="1"/>
            <a:r>
              <a:rPr lang="nl-NL" sz="2000" dirty="0"/>
              <a:t>Leerstijlen</a:t>
            </a:r>
          </a:p>
          <a:p>
            <a:pPr lvl="1"/>
            <a:r>
              <a:rPr lang="nl-NL" sz="2000" dirty="0"/>
              <a:t>Leerklimaat</a:t>
            </a:r>
          </a:p>
          <a:p>
            <a:r>
              <a:rPr lang="nl-NL" dirty="0"/>
              <a:t>Begeleiden, coachen en beoordelen</a:t>
            </a:r>
          </a:p>
          <a:p>
            <a:r>
              <a:rPr lang="nl-NL" dirty="0"/>
              <a:t>Reflecteren</a:t>
            </a:r>
          </a:p>
          <a:p>
            <a:r>
              <a:rPr lang="nl-NL" dirty="0"/>
              <a:t>Feedback geven</a:t>
            </a:r>
          </a:p>
          <a:p>
            <a:endParaRPr lang="nl-NL" dirty="0"/>
          </a:p>
          <a:p>
            <a:pPr marL="0" indent="0">
              <a:buNone/>
            </a:pPr>
            <a:endParaRPr lang="nl-NL" dirty="0"/>
          </a:p>
        </p:txBody>
      </p:sp>
    </p:spTree>
    <p:extLst>
      <p:ext uri="{BB962C8B-B14F-4D97-AF65-F5344CB8AC3E}">
        <p14:creationId xmlns:p14="http://schemas.microsoft.com/office/powerpoint/2010/main" val="357905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28536-3693-4E64-A783-4EA3EEE49DD5}"/>
              </a:ext>
            </a:extLst>
          </p:cNvPr>
          <p:cNvSpPr>
            <a:spLocks noGrp="1"/>
          </p:cNvSpPr>
          <p:nvPr>
            <p:ph type="title"/>
          </p:nvPr>
        </p:nvSpPr>
        <p:spPr/>
        <p:txBody>
          <a:bodyPr/>
          <a:lstStyle/>
          <a:p>
            <a:r>
              <a:rPr lang="nl-NL" dirty="0"/>
              <a:t>Feedback ontvangen</a:t>
            </a:r>
          </a:p>
        </p:txBody>
      </p:sp>
      <p:sp>
        <p:nvSpPr>
          <p:cNvPr id="3" name="Tijdelijke aanduiding voor inhoud 2">
            <a:extLst>
              <a:ext uri="{FF2B5EF4-FFF2-40B4-BE49-F238E27FC236}">
                <a16:creationId xmlns:a16="http://schemas.microsoft.com/office/drawing/2014/main" id="{04A41BD2-0735-4913-B5B1-38F5D1381320}"/>
              </a:ext>
            </a:extLst>
          </p:cNvPr>
          <p:cNvSpPr>
            <a:spLocks noGrp="1"/>
          </p:cNvSpPr>
          <p:nvPr>
            <p:ph idx="1"/>
          </p:nvPr>
        </p:nvSpPr>
        <p:spPr/>
        <p:txBody>
          <a:bodyPr/>
          <a:lstStyle/>
          <a:p>
            <a:r>
              <a:rPr lang="nl-NL" dirty="0"/>
              <a:t>Geen aanval, maar leermoment</a:t>
            </a:r>
          </a:p>
          <a:p>
            <a:r>
              <a:rPr lang="nl-NL" dirty="0"/>
              <a:t>Ga niet in de verdediging</a:t>
            </a:r>
          </a:p>
          <a:p>
            <a:r>
              <a:rPr lang="nl-NL" dirty="0"/>
              <a:t>Gebruik LSD; luisteren, samenvatten doorvragen</a:t>
            </a:r>
          </a:p>
          <a:p>
            <a:r>
              <a:rPr lang="nl-NL" dirty="0"/>
              <a:t>Controleer of je het juist begrepen hebt</a:t>
            </a:r>
          </a:p>
          <a:p>
            <a:r>
              <a:rPr lang="nl-NL" dirty="0"/>
              <a:t>Stel vragen als het je niet duidelijk is</a:t>
            </a:r>
          </a:p>
          <a:p>
            <a:r>
              <a:rPr lang="nl-NL" dirty="0"/>
              <a:t>Vertel eerlijk hoe je de feedback hebt ervaren</a:t>
            </a:r>
          </a:p>
          <a:p>
            <a:r>
              <a:rPr lang="nl-NL" dirty="0"/>
              <a:t>Maak afspraken wat je met de feedback gaat doen</a:t>
            </a:r>
          </a:p>
        </p:txBody>
      </p:sp>
    </p:spTree>
    <p:extLst>
      <p:ext uri="{BB962C8B-B14F-4D97-AF65-F5344CB8AC3E}">
        <p14:creationId xmlns:p14="http://schemas.microsoft.com/office/powerpoint/2010/main" val="726069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9F1A3-C432-41F8-BBCF-26B9410B1576}"/>
              </a:ext>
            </a:extLst>
          </p:cNvPr>
          <p:cNvSpPr>
            <a:spLocks noGrp="1"/>
          </p:cNvSpPr>
          <p:nvPr>
            <p:ph type="title"/>
          </p:nvPr>
        </p:nvSpPr>
        <p:spPr/>
        <p:txBody>
          <a:bodyPr/>
          <a:lstStyle/>
          <a:p>
            <a:r>
              <a:rPr lang="nl-NL" dirty="0"/>
              <a:t>Ervaringen</a:t>
            </a:r>
          </a:p>
        </p:txBody>
      </p:sp>
      <p:sp>
        <p:nvSpPr>
          <p:cNvPr id="3" name="Tijdelijke aanduiding voor inhoud 2">
            <a:extLst>
              <a:ext uri="{FF2B5EF4-FFF2-40B4-BE49-F238E27FC236}">
                <a16:creationId xmlns:a16="http://schemas.microsoft.com/office/drawing/2014/main" id="{E4ACBC16-9808-4E95-AC31-1864B4790CDA}"/>
              </a:ext>
            </a:extLst>
          </p:cNvPr>
          <p:cNvSpPr>
            <a:spLocks noGrp="1"/>
          </p:cNvSpPr>
          <p:nvPr>
            <p:ph idx="1"/>
          </p:nvPr>
        </p:nvSpPr>
        <p:spPr/>
        <p:txBody>
          <a:bodyPr/>
          <a:lstStyle/>
          <a:p>
            <a:r>
              <a:rPr lang="nl-NL" dirty="0"/>
              <a:t>Welke ervaringen heb je met feedback? </a:t>
            </a:r>
          </a:p>
          <a:p>
            <a:pPr lvl="1"/>
            <a:r>
              <a:rPr lang="nl-NL" sz="2000" dirty="0"/>
              <a:t>Zowel als gever en als ontvanger?</a:t>
            </a:r>
          </a:p>
          <a:p>
            <a:r>
              <a:rPr lang="nl-NL" dirty="0"/>
              <a:t>Brainstorm in twee tallen wat maakt die ervaring prettig of juist vervelend. </a:t>
            </a:r>
          </a:p>
          <a:p>
            <a:pPr lvl="1"/>
            <a:r>
              <a:rPr lang="nl-NL" sz="2000" dirty="0"/>
              <a:t>Bijvoorbeeld: Het is vervelend als iemand boos wordt als je feedback geeft. </a:t>
            </a:r>
          </a:p>
          <a:p>
            <a:r>
              <a:rPr lang="nl-NL" dirty="0"/>
              <a:t>Schrijf op een post-it de punten die bij jullie naar voren komen. </a:t>
            </a:r>
          </a:p>
        </p:txBody>
      </p:sp>
    </p:spTree>
    <p:extLst>
      <p:ext uri="{BB962C8B-B14F-4D97-AF65-F5344CB8AC3E}">
        <p14:creationId xmlns:p14="http://schemas.microsoft.com/office/powerpoint/2010/main" val="60111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6">
            <a:extLst>
              <a:ext uri="{FF2B5EF4-FFF2-40B4-BE49-F238E27FC236}">
                <a16:creationId xmlns:a16="http://schemas.microsoft.com/office/drawing/2014/main" id="{4B7B3305-98DE-4A19-B72C-7C6018CC50B2}"/>
              </a:ext>
            </a:extLst>
          </p:cNvPr>
          <p:cNvPicPr>
            <a:picLocks noGrp="1" noChangeAspect="1"/>
          </p:cNvPicPr>
          <p:nvPr>
            <p:ph idx="1"/>
          </p:nvPr>
        </p:nvPicPr>
        <p:blipFill>
          <a:blip r:embed="rId2"/>
          <a:stretch>
            <a:fillRect/>
          </a:stretch>
        </p:blipFill>
        <p:spPr>
          <a:xfrm>
            <a:off x="1308000" y="85124"/>
            <a:ext cx="9576000" cy="6384000"/>
          </a:xfrm>
          <a:prstGeom prst="rect">
            <a:avLst/>
          </a:prstGeom>
        </p:spPr>
      </p:pic>
    </p:spTree>
    <p:extLst>
      <p:ext uri="{BB962C8B-B14F-4D97-AF65-F5344CB8AC3E}">
        <p14:creationId xmlns:p14="http://schemas.microsoft.com/office/powerpoint/2010/main" val="335731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3419B-BB01-4EE1-B311-C8F6D3CC8170}"/>
              </a:ext>
            </a:extLst>
          </p:cNvPr>
          <p:cNvSpPr>
            <a:spLocks noGrp="1"/>
          </p:cNvSpPr>
          <p:nvPr>
            <p:ph type="title"/>
          </p:nvPr>
        </p:nvSpPr>
        <p:spPr/>
        <p:txBody>
          <a:bodyPr/>
          <a:lstStyle/>
          <a:p>
            <a:endParaRPr lang="nl-NL"/>
          </a:p>
        </p:txBody>
      </p:sp>
      <p:pic>
        <p:nvPicPr>
          <p:cNvPr id="4" name="Tijdelijke aanduiding voor inhoud 7">
            <a:extLst>
              <a:ext uri="{FF2B5EF4-FFF2-40B4-BE49-F238E27FC236}">
                <a16:creationId xmlns:a16="http://schemas.microsoft.com/office/drawing/2014/main" id="{728D845F-5776-4A27-8D72-FF2CC5AD9263}"/>
              </a:ext>
            </a:extLst>
          </p:cNvPr>
          <p:cNvPicPr>
            <a:picLocks noGrp="1" noChangeAspect="1"/>
          </p:cNvPicPr>
          <p:nvPr>
            <p:ph idx="1"/>
          </p:nvPr>
        </p:nvPicPr>
        <p:blipFill>
          <a:blip r:embed="rId2"/>
          <a:stretch>
            <a:fillRect/>
          </a:stretch>
        </p:blipFill>
        <p:spPr>
          <a:xfrm>
            <a:off x="1308000" y="409815"/>
            <a:ext cx="9576000" cy="6038370"/>
          </a:xfrm>
          <a:prstGeom prst="rect">
            <a:avLst/>
          </a:prstGeom>
        </p:spPr>
      </p:pic>
    </p:spTree>
    <p:extLst>
      <p:ext uri="{BB962C8B-B14F-4D97-AF65-F5344CB8AC3E}">
        <p14:creationId xmlns:p14="http://schemas.microsoft.com/office/powerpoint/2010/main" val="388498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B8FA4-7981-4665-90C7-75A0A2834BAD}"/>
              </a:ext>
            </a:extLst>
          </p:cNvPr>
          <p:cNvSpPr>
            <a:spLocks noGrp="1"/>
          </p:cNvSpPr>
          <p:nvPr>
            <p:ph type="title"/>
          </p:nvPr>
        </p:nvSpPr>
        <p:spPr/>
        <p:txBody>
          <a:bodyPr/>
          <a:lstStyle/>
          <a:p>
            <a:r>
              <a:rPr lang="nl-NL" dirty="0"/>
              <a:t>Niet alleen in woorden</a:t>
            </a:r>
          </a:p>
        </p:txBody>
      </p:sp>
      <p:pic>
        <p:nvPicPr>
          <p:cNvPr id="4" name="Onlinemedia 3" title="Het Feedback gesprek">
            <a:hlinkClick r:id="" action="ppaction://media"/>
            <a:extLst>
              <a:ext uri="{FF2B5EF4-FFF2-40B4-BE49-F238E27FC236}">
                <a16:creationId xmlns:a16="http://schemas.microsoft.com/office/drawing/2014/main" id="{FE8DBD9B-B33B-46DC-8B2D-0C6415EAC545}"/>
              </a:ext>
            </a:extLst>
          </p:cNvPr>
          <p:cNvPicPr>
            <a:picLocks noGrp="1" noRot="1" noChangeAspect="1"/>
          </p:cNvPicPr>
          <p:nvPr>
            <p:ph idx="1"/>
            <a:videoFile r:link="rId1"/>
          </p:nvPr>
        </p:nvPicPr>
        <p:blipFill>
          <a:blip r:embed="rId3"/>
          <a:stretch>
            <a:fillRect/>
          </a:stretch>
        </p:blipFill>
        <p:spPr>
          <a:xfrm>
            <a:off x="1683313" y="1624764"/>
            <a:ext cx="8825375" cy="4964707"/>
          </a:xfrm>
          <a:prstGeom prst="rect">
            <a:avLst/>
          </a:prstGeom>
        </p:spPr>
      </p:pic>
    </p:spTree>
    <p:extLst>
      <p:ext uri="{BB962C8B-B14F-4D97-AF65-F5344CB8AC3E}">
        <p14:creationId xmlns:p14="http://schemas.microsoft.com/office/powerpoint/2010/main" val="42167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C5461-185B-4DD0-AB66-0C77A12810D6}"/>
              </a:ext>
            </a:extLst>
          </p:cNvPr>
          <p:cNvSpPr>
            <a:spLocks noGrp="1"/>
          </p:cNvSpPr>
          <p:nvPr>
            <p:ph type="title"/>
          </p:nvPr>
        </p:nvSpPr>
        <p:spPr/>
        <p:txBody>
          <a:bodyPr/>
          <a:lstStyle/>
          <a:p>
            <a:r>
              <a:rPr lang="nl-NL" dirty="0"/>
              <a:t>Oefenen met feedback</a:t>
            </a:r>
          </a:p>
        </p:txBody>
      </p:sp>
      <p:sp>
        <p:nvSpPr>
          <p:cNvPr id="3" name="Tijdelijke aanduiding voor inhoud 2">
            <a:extLst>
              <a:ext uri="{FF2B5EF4-FFF2-40B4-BE49-F238E27FC236}">
                <a16:creationId xmlns:a16="http://schemas.microsoft.com/office/drawing/2014/main" id="{FB4A3B9E-BC35-4F06-B2C5-01E11365F8C7}"/>
              </a:ext>
            </a:extLst>
          </p:cNvPr>
          <p:cNvSpPr>
            <a:spLocks noGrp="1"/>
          </p:cNvSpPr>
          <p:nvPr>
            <p:ph idx="1"/>
          </p:nvPr>
        </p:nvSpPr>
        <p:spPr/>
        <p:txBody>
          <a:bodyPr/>
          <a:lstStyle/>
          <a:p>
            <a:r>
              <a:rPr lang="nl-NL" dirty="0"/>
              <a:t>Aan de hand van casussen gaan we aan de slag met het geven van feedback. </a:t>
            </a:r>
          </a:p>
          <a:p>
            <a:r>
              <a:rPr lang="nl-NL" dirty="0"/>
              <a:t>Per casus krijg je een aantal minuten te tijd om te bedenken/op te schrijven hoe je feedback zou willen geven in deze casus.</a:t>
            </a:r>
          </a:p>
          <a:p>
            <a:r>
              <a:rPr lang="nl-NL" dirty="0"/>
              <a:t>Klassikaal wordt besproken hoe jij de feedback zou geven</a:t>
            </a:r>
          </a:p>
        </p:txBody>
      </p:sp>
    </p:spTree>
    <p:extLst>
      <p:ext uri="{BB962C8B-B14F-4D97-AF65-F5344CB8AC3E}">
        <p14:creationId xmlns:p14="http://schemas.microsoft.com/office/powerpoint/2010/main" val="401366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863F6-C6D5-4F0A-8DE0-859DECB950D0}"/>
              </a:ext>
            </a:extLst>
          </p:cNvPr>
          <p:cNvSpPr>
            <a:spLocks noGrp="1"/>
          </p:cNvSpPr>
          <p:nvPr>
            <p:ph type="title"/>
          </p:nvPr>
        </p:nvSpPr>
        <p:spPr/>
        <p:txBody>
          <a:bodyPr/>
          <a:lstStyle/>
          <a:p>
            <a:r>
              <a:rPr lang="nl-NL" dirty="0"/>
              <a:t>Laatste opdracht</a:t>
            </a:r>
          </a:p>
        </p:txBody>
      </p:sp>
      <p:sp>
        <p:nvSpPr>
          <p:cNvPr id="3" name="Tijdelijke aanduiding voor inhoud 2">
            <a:extLst>
              <a:ext uri="{FF2B5EF4-FFF2-40B4-BE49-F238E27FC236}">
                <a16:creationId xmlns:a16="http://schemas.microsoft.com/office/drawing/2014/main" id="{CFD8A0CA-195D-4B4F-947A-1989BDBFDF47}"/>
              </a:ext>
            </a:extLst>
          </p:cNvPr>
          <p:cNvSpPr>
            <a:spLocks noGrp="1"/>
          </p:cNvSpPr>
          <p:nvPr>
            <p:ph idx="1"/>
          </p:nvPr>
        </p:nvSpPr>
        <p:spPr/>
        <p:txBody>
          <a:bodyPr/>
          <a:lstStyle/>
          <a:p>
            <a:r>
              <a:rPr lang="nl-NL" dirty="0"/>
              <a:t>Schrijf een korte brief naar je toekomstige ik. Beschrijf daarin hoe jij hoopt dan als werkbegeleider te werken op basis van de informatie van vandaag. </a:t>
            </a:r>
          </a:p>
        </p:txBody>
      </p:sp>
    </p:spTree>
    <p:extLst>
      <p:ext uri="{BB962C8B-B14F-4D97-AF65-F5344CB8AC3E}">
        <p14:creationId xmlns:p14="http://schemas.microsoft.com/office/powerpoint/2010/main" val="3109255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FB66A38-1166-46A1-A979-903F166CD22A}"/>
              </a:ext>
            </a:extLst>
          </p:cNvPr>
          <p:cNvSpPr>
            <a:spLocks noGrp="1"/>
          </p:cNvSpPr>
          <p:nvPr>
            <p:ph type="title"/>
          </p:nvPr>
        </p:nvSpPr>
        <p:spPr/>
        <p:txBody>
          <a:bodyPr/>
          <a:lstStyle/>
          <a:p>
            <a:r>
              <a:rPr lang="nl-NL" dirty="0"/>
              <a:t>Take home!</a:t>
            </a:r>
          </a:p>
        </p:txBody>
      </p:sp>
      <p:sp>
        <p:nvSpPr>
          <p:cNvPr id="6" name="Tijdelijke aanduiding voor inhoud 5">
            <a:extLst>
              <a:ext uri="{FF2B5EF4-FFF2-40B4-BE49-F238E27FC236}">
                <a16:creationId xmlns:a16="http://schemas.microsoft.com/office/drawing/2014/main" id="{C08F81D2-B95A-4343-B706-E396694CF06A}"/>
              </a:ext>
            </a:extLst>
          </p:cNvPr>
          <p:cNvSpPr>
            <a:spLocks noGrp="1"/>
          </p:cNvSpPr>
          <p:nvPr>
            <p:ph idx="1"/>
          </p:nvPr>
        </p:nvSpPr>
        <p:spPr/>
        <p:txBody>
          <a:bodyPr>
            <a:normAutofit lnSpcReduction="10000"/>
          </a:bodyPr>
          <a:lstStyle/>
          <a:p>
            <a:r>
              <a:rPr lang="nl-NL" dirty="0"/>
              <a:t>Ben je bewust van de rol die jij als werkbegeleider hebt in iemands ontwikkeling! </a:t>
            </a:r>
          </a:p>
          <a:p>
            <a:r>
              <a:rPr lang="nl-NL" dirty="0"/>
              <a:t>Ben een rolmodel! Draag uit wat jij belangrijk vindt maar laat vooral ook dat gedrag zien wat jij van een ander verwacht!</a:t>
            </a:r>
          </a:p>
          <a:p>
            <a:endParaRPr lang="nl-NL" dirty="0"/>
          </a:p>
          <a:p>
            <a:r>
              <a:rPr lang="nl-NL" dirty="0"/>
              <a:t>Aan de slag met: VZ-B-K2-W4 (C) Begeleidt nieuwe collega’s, </a:t>
            </a:r>
            <a:r>
              <a:rPr lang="nl-NL" dirty="0" err="1"/>
              <a:t>stagaires</a:t>
            </a:r>
            <a:r>
              <a:rPr lang="nl-NL" dirty="0"/>
              <a:t> en/of vrijwilligers</a:t>
            </a:r>
          </a:p>
          <a:p>
            <a:pPr marL="0" indent="0">
              <a:buNone/>
            </a:pPr>
            <a:br>
              <a:rPr lang="nl-NL" b="0" i="0" u="none" strike="noStrike" dirty="0">
                <a:solidFill>
                  <a:srgbClr val="0055B0"/>
                </a:solidFill>
                <a:effectLst/>
                <a:latin typeface="Open Sans"/>
                <a:hlinkClick r:id="rId3"/>
              </a:rPr>
            </a:br>
            <a:endParaRPr lang="nl-NL" dirty="0"/>
          </a:p>
          <a:p>
            <a:endParaRPr lang="nl-NL" dirty="0"/>
          </a:p>
          <a:p>
            <a:endParaRPr lang="nl-NL" dirty="0"/>
          </a:p>
        </p:txBody>
      </p:sp>
    </p:spTree>
    <p:extLst>
      <p:ext uri="{BB962C8B-B14F-4D97-AF65-F5344CB8AC3E}">
        <p14:creationId xmlns:p14="http://schemas.microsoft.com/office/powerpoint/2010/main" val="429062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A66F69-8FA3-4009-A9BB-6CC101BE1CC7}"/>
              </a:ext>
            </a:extLst>
          </p:cNvPr>
          <p:cNvSpPr>
            <a:spLocks noGrp="1"/>
          </p:cNvSpPr>
          <p:nvPr>
            <p:ph type="title"/>
          </p:nvPr>
        </p:nvSpPr>
        <p:spPr/>
        <p:txBody>
          <a:bodyPr/>
          <a:lstStyle/>
          <a:p>
            <a:r>
              <a:rPr lang="nl-NL" dirty="0"/>
              <a:t>Competenties werkbegeleider</a:t>
            </a:r>
          </a:p>
        </p:txBody>
      </p:sp>
      <p:sp>
        <p:nvSpPr>
          <p:cNvPr id="3" name="Tijdelijke aanduiding voor inhoud 2">
            <a:extLst>
              <a:ext uri="{FF2B5EF4-FFF2-40B4-BE49-F238E27FC236}">
                <a16:creationId xmlns:a16="http://schemas.microsoft.com/office/drawing/2014/main" id="{E3F84620-0394-44ED-81CC-9670776EA2BF}"/>
              </a:ext>
            </a:extLst>
          </p:cNvPr>
          <p:cNvSpPr>
            <a:spLocks noGrp="1"/>
          </p:cNvSpPr>
          <p:nvPr>
            <p:ph idx="1"/>
          </p:nvPr>
        </p:nvSpPr>
        <p:spPr/>
        <p:txBody>
          <a:bodyPr/>
          <a:lstStyle/>
          <a:p>
            <a:r>
              <a:rPr lang="nl-NL" dirty="0"/>
              <a:t>Maak een Mind Map met in het midden: </a:t>
            </a:r>
            <a:r>
              <a:rPr lang="nl-NL" b="1" dirty="0"/>
              <a:t>Werkbegeleider</a:t>
            </a:r>
            <a:r>
              <a:rPr lang="nl-NL" dirty="0"/>
              <a:t>. Vul deze mind map zo aan dat je alle competenties/zaken beschrijft waarvan jij vindt dat een goede werkbegeleider dit dient te bezitten. </a:t>
            </a:r>
          </a:p>
          <a:p>
            <a:endParaRPr lang="nl-NL" dirty="0"/>
          </a:p>
          <a:p>
            <a:endParaRPr lang="nl-NL" dirty="0"/>
          </a:p>
          <a:p>
            <a:endParaRPr lang="nl-NL" dirty="0"/>
          </a:p>
          <a:p>
            <a:r>
              <a:rPr lang="nl-NL" i="1" dirty="0"/>
              <a:t>Heeft </a:t>
            </a:r>
            <a:r>
              <a:rPr lang="nl-NL" i="1" dirty="0" err="1"/>
              <a:t>Laverhof</a:t>
            </a:r>
            <a:r>
              <a:rPr lang="nl-NL" i="1" dirty="0"/>
              <a:t> een competentie profiel voor een werkbegeleider? Pak deze er eens bij als je aan de slag gaat met deze opdracht!</a:t>
            </a:r>
          </a:p>
        </p:txBody>
      </p:sp>
    </p:spTree>
    <p:extLst>
      <p:ext uri="{BB962C8B-B14F-4D97-AF65-F5344CB8AC3E}">
        <p14:creationId xmlns:p14="http://schemas.microsoft.com/office/powerpoint/2010/main" val="115257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9A6B61F9-E4C3-44CA-9B92-B4FAE2D95837}"/>
              </a:ext>
            </a:extLst>
          </p:cNvPr>
          <p:cNvPicPr>
            <a:picLocks noGrp="1" noChangeAspect="1"/>
          </p:cNvPicPr>
          <p:nvPr>
            <p:ph idx="1"/>
          </p:nvPr>
        </p:nvPicPr>
        <p:blipFill>
          <a:blip r:embed="rId2"/>
          <a:stretch>
            <a:fillRect/>
          </a:stretch>
        </p:blipFill>
        <p:spPr>
          <a:xfrm>
            <a:off x="774783" y="235568"/>
            <a:ext cx="10642435" cy="6386864"/>
          </a:xfrm>
          <a:prstGeom prst="rect">
            <a:avLst/>
          </a:prstGeom>
        </p:spPr>
      </p:pic>
    </p:spTree>
    <p:extLst>
      <p:ext uri="{BB962C8B-B14F-4D97-AF65-F5344CB8AC3E}">
        <p14:creationId xmlns:p14="http://schemas.microsoft.com/office/powerpoint/2010/main" val="217338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01DED-A104-442A-ABC3-83B426CC0AAA}"/>
              </a:ext>
            </a:extLst>
          </p:cNvPr>
          <p:cNvSpPr>
            <a:spLocks noGrp="1"/>
          </p:cNvSpPr>
          <p:nvPr>
            <p:ph type="title"/>
          </p:nvPr>
        </p:nvSpPr>
        <p:spPr/>
        <p:txBody>
          <a:bodyPr/>
          <a:lstStyle/>
          <a:p>
            <a:r>
              <a:rPr lang="nl-NL" dirty="0"/>
              <a:t>Introduceren (1)</a:t>
            </a:r>
          </a:p>
        </p:txBody>
      </p:sp>
      <p:sp>
        <p:nvSpPr>
          <p:cNvPr id="3" name="Tijdelijke aanduiding voor inhoud 2">
            <a:extLst>
              <a:ext uri="{FF2B5EF4-FFF2-40B4-BE49-F238E27FC236}">
                <a16:creationId xmlns:a16="http://schemas.microsoft.com/office/drawing/2014/main" id="{8EF6A5D1-2106-4BE0-9F58-04724CCD0E00}"/>
              </a:ext>
            </a:extLst>
          </p:cNvPr>
          <p:cNvSpPr>
            <a:spLocks noGrp="1"/>
          </p:cNvSpPr>
          <p:nvPr>
            <p:ph idx="1"/>
          </p:nvPr>
        </p:nvSpPr>
        <p:spPr/>
        <p:txBody>
          <a:bodyPr/>
          <a:lstStyle/>
          <a:p>
            <a:r>
              <a:rPr lang="nl-NL" dirty="0"/>
              <a:t>Flashback: </a:t>
            </a:r>
          </a:p>
          <a:p>
            <a:pPr lvl="1"/>
            <a:r>
              <a:rPr lang="nl-NL" sz="2000" dirty="0"/>
              <a:t>Denk eens terug aan de dagen/week voor dat je ging starten bij </a:t>
            </a:r>
            <a:r>
              <a:rPr lang="nl-NL" sz="2000" dirty="0" err="1"/>
              <a:t>Laverhof</a:t>
            </a:r>
            <a:r>
              <a:rPr lang="nl-NL" sz="2000" dirty="0"/>
              <a:t>, waar dacht je aan? Welke zorgen had je?</a:t>
            </a:r>
          </a:p>
          <a:p>
            <a:pPr lvl="1"/>
            <a:r>
              <a:rPr lang="nl-NL" sz="2000" dirty="0"/>
              <a:t>Hoe heb je de eerste dag/week ervaren op de afdeling als nieuwe student?</a:t>
            </a:r>
          </a:p>
          <a:p>
            <a:pPr lvl="1"/>
            <a:endParaRPr lang="nl-NL" dirty="0"/>
          </a:p>
          <a:p>
            <a:r>
              <a:rPr lang="nl-NL" dirty="0"/>
              <a:t>Flashforward:</a:t>
            </a:r>
          </a:p>
          <a:p>
            <a:pPr lvl="1"/>
            <a:r>
              <a:rPr lang="nl-NL" sz="2000" dirty="0"/>
              <a:t>Morgen start een nieuwe student die je gaat begeleiden; Wat ga je deze dag doen? Wat wil je bereikt hebben aan het eind van de dag?</a:t>
            </a:r>
          </a:p>
        </p:txBody>
      </p:sp>
    </p:spTree>
    <p:extLst>
      <p:ext uri="{BB962C8B-B14F-4D97-AF65-F5344CB8AC3E}">
        <p14:creationId xmlns:p14="http://schemas.microsoft.com/office/powerpoint/2010/main" val="180142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6AE11-D423-438F-8267-07F2D7587EFE}"/>
              </a:ext>
            </a:extLst>
          </p:cNvPr>
          <p:cNvSpPr>
            <a:spLocks noGrp="1"/>
          </p:cNvSpPr>
          <p:nvPr>
            <p:ph type="title"/>
          </p:nvPr>
        </p:nvSpPr>
        <p:spPr/>
        <p:txBody>
          <a:bodyPr/>
          <a:lstStyle/>
          <a:p>
            <a:r>
              <a:rPr lang="nl-NL" dirty="0"/>
              <a:t>Introduceren (2)</a:t>
            </a:r>
          </a:p>
        </p:txBody>
      </p:sp>
      <p:sp>
        <p:nvSpPr>
          <p:cNvPr id="3" name="Tijdelijke aanduiding voor inhoud 2">
            <a:extLst>
              <a:ext uri="{FF2B5EF4-FFF2-40B4-BE49-F238E27FC236}">
                <a16:creationId xmlns:a16="http://schemas.microsoft.com/office/drawing/2014/main" id="{93261329-4674-4ED3-9F55-2BAA1BCEE630}"/>
              </a:ext>
            </a:extLst>
          </p:cNvPr>
          <p:cNvSpPr>
            <a:spLocks noGrp="1"/>
          </p:cNvSpPr>
          <p:nvPr>
            <p:ph sz="half" idx="2"/>
          </p:nvPr>
        </p:nvSpPr>
        <p:spPr/>
        <p:txBody>
          <a:bodyPr/>
          <a:lstStyle/>
          <a:p>
            <a:r>
              <a:rPr lang="nl-NL" dirty="0"/>
              <a:t>Wederzijdse verwachtingen!</a:t>
            </a:r>
          </a:p>
          <a:p>
            <a:pPr lvl="1"/>
            <a:r>
              <a:rPr lang="nl-NL" dirty="0"/>
              <a:t>Student</a:t>
            </a:r>
          </a:p>
          <a:p>
            <a:pPr lvl="1"/>
            <a:r>
              <a:rPr lang="nl-NL" dirty="0"/>
              <a:t>Werk begeleider/leercoach</a:t>
            </a:r>
          </a:p>
          <a:p>
            <a:pPr lvl="1"/>
            <a:r>
              <a:rPr lang="nl-NL" dirty="0"/>
              <a:t>Instellingen</a:t>
            </a:r>
          </a:p>
          <a:p>
            <a:r>
              <a:rPr lang="nl-NL" dirty="0"/>
              <a:t>Welke verwachtingen wil je weten?</a:t>
            </a:r>
          </a:p>
        </p:txBody>
      </p:sp>
      <p:pic>
        <p:nvPicPr>
          <p:cNvPr id="7" name="Picture 2" descr="I see black end blue. What do you see ? | Witte jurk, Blauwe jurk, Jurk  zwart">
            <a:extLst>
              <a:ext uri="{FF2B5EF4-FFF2-40B4-BE49-F238E27FC236}">
                <a16:creationId xmlns:a16="http://schemas.microsoft.com/office/drawing/2014/main" id="{D2DD15E1-4368-48A6-A2AC-296841735038}"/>
              </a:ext>
            </a:extLst>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t="16829" b="17411"/>
          <a:stretch/>
        </p:blipFill>
        <p:spPr bwMode="auto">
          <a:xfrm>
            <a:off x="1808956" y="1835414"/>
            <a:ext cx="2997200" cy="3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90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DF0C5-D0E5-47F9-848F-BBC73B9F42E7}"/>
              </a:ext>
            </a:extLst>
          </p:cNvPr>
          <p:cNvSpPr>
            <a:spLocks noGrp="1"/>
          </p:cNvSpPr>
          <p:nvPr>
            <p:ph type="title"/>
          </p:nvPr>
        </p:nvSpPr>
        <p:spPr/>
        <p:txBody>
          <a:bodyPr/>
          <a:lstStyle/>
          <a:p>
            <a:r>
              <a:rPr lang="nl-NL" dirty="0"/>
              <a:t>Leerstijl/leervoorkeur</a:t>
            </a:r>
          </a:p>
        </p:txBody>
      </p:sp>
      <p:sp>
        <p:nvSpPr>
          <p:cNvPr id="3" name="Tijdelijke aanduiding voor inhoud 2">
            <a:extLst>
              <a:ext uri="{FF2B5EF4-FFF2-40B4-BE49-F238E27FC236}">
                <a16:creationId xmlns:a16="http://schemas.microsoft.com/office/drawing/2014/main" id="{A376D6C6-9572-4515-B7B9-2C1C436DD494}"/>
              </a:ext>
            </a:extLst>
          </p:cNvPr>
          <p:cNvSpPr>
            <a:spLocks noGrp="1"/>
          </p:cNvSpPr>
          <p:nvPr>
            <p:ph idx="1"/>
          </p:nvPr>
        </p:nvSpPr>
        <p:spPr/>
        <p:txBody>
          <a:bodyPr/>
          <a:lstStyle/>
          <a:p>
            <a:r>
              <a:rPr lang="nl-NL" dirty="0"/>
              <a:t>Verschillende methodieken</a:t>
            </a:r>
          </a:p>
          <a:p>
            <a:pPr lvl="1"/>
            <a:r>
              <a:rPr lang="nl-NL" sz="2000" dirty="0" err="1"/>
              <a:t>Kolb</a:t>
            </a:r>
            <a:r>
              <a:rPr lang="nl-NL" sz="2000" dirty="0"/>
              <a:t>; Denker, Beslisser, Doener, Beschouwer</a:t>
            </a:r>
          </a:p>
          <a:p>
            <a:pPr lvl="1"/>
            <a:r>
              <a:rPr lang="nl-NL" sz="2000" dirty="0"/>
              <a:t>Manon de Ruijter; Kunst afkijken, Participeren, Kennis verwerven, Oefenen, Ontdekken</a:t>
            </a:r>
            <a:endParaRPr lang="nl-NL" dirty="0"/>
          </a:p>
          <a:p>
            <a:r>
              <a:rPr lang="nl-NL" dirty="0"/>
              <a:t>Cyclus die nooit als losse stijl gezien kan worden</a:t>
            </a:r>
          </a:p>
          <a:p>
            <a:r>
              <a:rPr lang="nl-NL" dirty="0"/>
              <a:t> </a:t>
            </a:r>
            <a:r>
              <a:rPr lang="nl-NL" i="1" dirty="0"/>
              <a:t>Hoe koop jij een nieuwe tv?</a:t>
            </a:r>
            <a:endParaRPr lang="nl-NL" dirty="0"/>
          </a:p>
        </p:txBody>
      </p:sp>
    </p:spTree>
    <p:extLst>
      <p:ext uri="{BB962C8B-B14F-4D97-AF65-F5344CB8AC3E}">
        <p14:creationId xmlns:p14="http://schemas.microsoft.com/office/powerpoint/2010/main" val="177220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461953-EBDB-4496-9D76-C9AD8123F99A}"/>
              </a:ext>
            </a:extLst>
          </p:cNvPr>
          <p:cNvSpPr>
            <a:spLocks noGrp="1"/>
          </p:cNvSpPr>
          <p:nvPr>
            <p:ph type="title"/>
          </p:nvPr>
        </p:nvSpPr>
        <p:spPr/>
        <p:txBody>
          <a:bodyPr/>
          <a:lstStyle/>
          <a:p>
            <a:r>
              <a:rPr lang="nl-NL" dirty="0"/>
              <a:t>Leerklimaat</a:t>
            </a:r>
          </a:p>
        </p:txBody>
      </p:sp>
      <p:sp>
        <p:nvSpPr>
          <p:cNvPr id="3" name="Tijdelijke aanduiding voor inhoud 2">
            <a:extLst>
              <a:ext uri="{FF2B5EF4-FFF2-40B4-BE49-F238E27FC236}">
                <a16:creationId xmlns:a16="http://schemas.microsoft.com/office/drawing/2014/main" id="{EF15F111-5CF8-47F5-81EF-DCCB7071E05B}"/>
              </a:ext>
            </a:extLst>
          </p:cNvPr>
          <p:cNvSpPr>
            <a:spLocks noGrp="1"/>
          </p:cNvSpPr>
          <p:nvPr>
            <p:ph idx="1"/>
          </p:nvPr>
        </p:nvSpPr>
        <p:spPr/>
        <p:txBody>
          <a:bodyPr/>
          <a:lstStyle/>
          <a:p>
            <a:r>
              <a:rPr lang="nl-NL" dirty="0"/>
              <a:t>Een leerklimaat is de omgeving waarin medewerkers en studenten kunnen leren en ontwikkelen. </a:t>
            </a:r>
          </a:p>
          <a:p>
            <a:r>
              <a:rPr lang="nl-NL" dirty="0"/>
              <a:t>Veilig leerklimaat=stimuleert leren en ontwikkelen</a:t>
            </a:r>
          </a:p>
          <a:p>
            <a:r>
              <a:rPr lang="nl-NL" dirty="0"/>
              <a:t>Voor en door medewerkers!</a:t>
            </a:r>
          </a:p>
          <a:p>
            <a:endParaRPr lang="nl-NL" dirty="0"/>
          </a:p>
          <a:p>
            <a:pPr marL="0" indent="0">
              <a:buNone/>
            </a:pPr>
            <a:endParaRPr lang="nl-NL" dirty="0"/>
          </a:p>
        </p:txBody>
      </p:sp>
    </p:spTree>
    <p:extLst>
      <p:ext uri="{BB962C8B-B14F-4D97-AF65-F5344CB8AC3E}">
        <p14:creationId xmlns:p14="http://schemas.microsoft.com/office/powerpoint/2010/main" val="165939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AF8C8-43C3-4B9E-B396-B29A3F57A4DD}"/>
              </a:ext>
            </a:extLst>
          </p:cNvPr>
          <p:cNvSpPr>
            <a:spLocks noGrp="1"/>
          </p:cNvSpPr>
          <p:nvPr>
            <p:ph type="title"/>
          </p:nvPr>
        </p:nvSpPr>
        <p:spPr/>
        <p:txBody>
          <a:bodyPr/>
          <a:lstStyle/>
          <a:p>
            <a:r>
              <a:rPr lang="nl-NL" dirty="0"/>
              <a:t>Nieuwsbericht</a:t>
            </a:r>
          </a:p>
        </p:txBody>
      </p:sp>
      <p:sp>
        <p:nvSpPr>
          <p:cNvPr id="3" name="Tijdelijke aanduiding voor inhoud 2">
            <a:extLst>
              <a:ext uri="{FF2B5EF4-FFF2-40B4-BE49-F238E27FC236}">
                <a16:creationId xmlns:a16="http://schemas.microsoft.com/office/drawing/2014/main" id="{CD5701BE-C8F7-4C5A-8BC4-9E683D99BA59}"/>
              </a:ext>
            </a:extLst>
          </p:cNvPr>
          <p:cNvSpPr>
            <a:spLocks noGrp="1"/>
          </p:cNvSpPr>
          <p:nvPr>
            <p:ph idx="1"/>
          </p:nvPr>
        </p:nvSpPr>
        <p:spPr>
          <a:xfrm>
            <a:off x="609600" y="1846262"/>
            <a:ext cx="10972800" cy="3419476"/>
          </a:xfrm>
        </p:spPr>
        <p:txBody>
          <a:bodyPr/>
          <a:lstStyle/>
          <a:p>
            <a:r>
              <a:rPr lang="nl-NL" dirty="0"/>
              <a:t>December 2019, FNV; update meldpunt stage misbruik</a:t>
            </a:r>
          </a:p>
        </p:txBody>
      </p:sp>
      <p:pic>
        <p:nvPicPr>
          <p:cNvPr id="4" name="Afbeelding 3">
            <a:extLst>
              <a:ext uri="{FF2B5EF4-FFF2-40B4-BE49-F238E27FC236}">
                <a16:creationId xmlns:a16="http://schemas.microsoft.com/office/drawing/2014/main" id="{70B8C99E-28E7-46B6-9258-EA64F9227158}"/>
              </a:ext>
            </a:extLst>
          </p:cNvPr>
          <p:cNvPicPr>
            <a:picLocks noChangeAspect="1"/>
          </p:cNvPicPr>
          <p:nvPr/>
        </p:nvPicPr>
        <p:blipFill>
          <a:blip r:embed="rId2"/>
          <a:stretch>
            <a:fillRect/>
          </a:stretch>
        </p:blipFill>
        <p:spPr>
          <a:xfrm>
            <a:off x="609600" y="2510176"/>
            <a:ext cx="10972800" cy="2078493"/>
          </a:xfrm>
          <a:prstGeom prst="rect">
            <a:avLst/>
          </a:prstGeom>
        </p:spPr>
      </p:pic>
    </p:spTree>
    <p:extLst>
      <p:ext uri="{BB962C8B-B14F-4D97-AF65-F5344CB8AC3E}">
        <p14:creationId xmlns:p14="http://schemas.microsoft.com/office/powerpoint/2010/main" val="33644695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jabloon met kustlijnontwer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29442902_TF03460566" id="{09CFF001-624A-4F7D-BE5C-9B0F4C4F70A1}" vid="{EC3537D1-0B82-4390-94BA-A1871A8A5B7E}"/>
    </a:ext>
  </a:extLst>
</a:theme>
</file>

<file path=ppt/theme/theme2.xml><?xml version="1.0" encoding="utf-8"?>
<a:theme xmlns:a="http://schemas.openxmlformats.org/drawingml/2006/main" name="Office-the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D2BF5E40A3AE43A6A476384D97B33C" ma:contentTypeVersion="2" ma:contentTypeDescription="Een nieuw document maken." ma:contentTypeScope="" ma:versionID="20abf2434c297ffab758f4fdfd8ae41c">
  <xsd:schema xmlns:xsd="http://www.w3.org/2001/XMLSchema" xmlns:xs="http://www.w3.org/2001/XMLSchema" xmlns:p="http://schemas.microsoft.com/office/2006/metadata/properties" xmlns:ns2="7b86631a-bb18-45b6-8c98-9a56b9149b9b" targetNamespace="http://schemas.microsoft.com/office/2006/metadata/properties" ma:root="true" ma:fieldsID="3cf43a6bf216a9a6605abd98ac79ff91" ns2:_="">
    <xsd:import namespace="7b86631a-bb18-45b6-8c98-9a56b9149b9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6631a-bb18-45b6-8c98-9a56b9149b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F84AAB-1127-4B30-BAF5-0A73B67F6984}"/>
</file>

<file path=customXml/itemProps2.xml><?xml version="1.0" encoding="utf-8"?>
<ds:datastoreItem xmlns:ds="http://schemas.openxmlformats.org/officeDocument/2006/customXml" ds:itemID="{A9620893-BF85-4D66-AB55-49C86D53B4D1}"/>
</file>

<file path=customXml/itemProps3.xml><?xml version="1.0" encoding="utf-8"?>
<ds:datastoreItem xmlns:ds="http://schemas.openxmlformats.org/officeDocument/2006/customXml" ds:itemID="{C1867947-E8E5-4452-B816-A1804553F3C3}"/>
</file>

<file path=docProps/app.xml><?xml version="1.0" encoding="utf-8"?>
<Properties xmlns="http://schemas.openxmlformats.org/officeDocument/2006/extended-properties" xmlns:vt="http://schemas.openxmlformats.org/officeDocument/2006/docPropsVTypes">
  <Template/>
  <TotalTime>252</TotalTime>
  <Words>2664</Words>
  <Application>Microsoft Office PowerPoint</Application>
  <PresentationFormat>Breedbeeld</PresentationFormat>
  <Paragraphs>207</Paragraphs>
  <Slides>27</Slides>
  <Notes>13</Notes>
  <HiddenSlides>0</HiddenSlides>
  <MMClips>2</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27</vt:i4>
      </vt:variant>
    </vt:vector>
  </HeadingPairs>
  <TitlesOfParts>
    <vt:vector size="36" baseType="lpstr">
      <vt:lpstr>Arial</vt:lpstr>
      <vt:lpstr>Calibri</vt:lpstr>
      <vt:lpstr>Century Gothic</vt:lpstr>
      <vt:lpstr>Courier New</vt:lpstr>
      <vt:lpstr>open sans</vt:lpstr>
      <vt:lpstr>open sans</vt:lpstr>
      <vt:lpstr>Palatino Linotype</vt:lpstr>
      <vt:lpstr>Verdana</vt:lpstr>
      <vt:lpstr>Sjabloon met kustlijnontwerp</vt:lpstr>
      <vt:lpstr>Werk begeleiden</vt:lpstr>
      <vt:lpstr>Inhoud</vt:lpstr>
      <vt:lpstr>Competenties werkbegeleider</vt:lpstr>
      <vt:lpstr>PowerPoint-presentatie</vt:lpstr>
      <vt:lpstr>Introduceren (1)</vt:lpstr>
      <vt:lpstr>Introduceren (2)</vt:lpstr>
      <vt:lpstr>Leerstijl/leervoorkeur</vt:lpstr>
      <vt:lpstr>Leerklimaat</vt:lpstr>
      <vt:lpstr>Nieuwsbericht</vt:lpstr>
      <vt:lpstr>Greep uit meldingen</vt:lpstr>
      <vt:lpstr>Leerklimaat</vt:lpstr>
      <vt:lpstr>Begeleiden</vt:lpstr>
      <vt:lpstr>Coachen</vt:lpstr>
      <vt:lpstr>Begeleiden of coachen?</vt:lpstr>
      <vt:lpstr>Beoordelen</vt:lpstr>
      <vt:lpstr>Reflecteren</vt:lpstr>
      <vt:lpstr>Reflecteren</vt:lpstr>
      <vt:lpstr>Feedback</vt:lpstr>
      <vt:lpstr>Feedback geven</vt:lpstr>
      <vt:lpstr>Feedback ontvangen</vt:lpstr>
      <vt:lpstr>Ervaringen</vt:lpstr>
      <vt:lpstr>PowerPoint-presentatie</vt:lpstr>
      <vt:lpstr>PowerPoint-presentatie</vt:lpstr>
      <vt:lpstr>Niet alleen in woorden</vt:lpstr>
      <vt:lpstr>Oefenen met feedback</vt:lpstr>
      <vt:lpstr>Laatste opdracht</vt:lpstr>
      <vt:lpstr>Take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Titelindeling</dc:title>
  <dc:creator>Manon Gerrits</dc:creator>
  <cp:lastModifiedBy>Manon Gerrits</cp:lastModifiedBy>
  <cp:revision>24</cp:revision>
  <dcterms:created xsi:type="dcterms:W3CDTF">2020-11-28T12:21:12Z</dcterms:created>
  <dcterms:modified xsi:type="dcterms:W3CDTF">2020-12-03T16:52:24Z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0x01010028D2BF5E40A3AE43A6A476384D97B33C</vt:lpwstr>
  </property>
</Properties>
</file>